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8"/>
  </p:notesMasterIdLst>
  <p:sldIdLst>
    <p:sldId id="256" r:id="rId2"/>
    <p:sldId id="259" r:id="rId3"/>
    <p:sldId id="261" r:id="rId4"/>
    <p:sldId id="263" r:id="rId5"/>
    <p:sldId id="264" r:id="rId6"/>
    <p:sldId id="265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0A"/>
    <a:srgbClr val="FF9900"/>
    <a:srgbClr val="8D0101"/>
    <a:srgbClr val="FF5050"/>
    <a:srgbClr val="34273D"/>
    <a:srgbClr val="AE235B"/>
    <a:srgbClr val="6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8B012-D3DB-4E3C-9FEF-E24693139D05}">
  <a:tblStyle styleId="{C988B012-D3DB-4E3C-9FEF-E24693139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E6112A-F18D-4CAD-9F28-6804E1D88D8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8e79ad85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8e79ad85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9304889a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9304889a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8e79ad853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8e79ad853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8e79ad853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8e79ad853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8e79ad853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8e79ad853_5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8e79ad853_5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8e79ad853_5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t="15525" r="15874" b="23683"/>
          <a:stretch/>
        </p:blipFill>
        <p:spPr>
          <a:xfrm rot="10800000">
            <a:off x="-27677" y="-39549"/>
            <a:ext cx="7168277" cy="51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0000"/>
          </a:blip>
          <a:srcRect l="53211" t="8875"/>
          <a:stretch/>
        </p:blipFill>
        <p:spPr>
          <a:xfrm rot="5400000">
            <a:off x="3309612" y="-1948438"/>
            <a:ext cx="3986774" cy="77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l="68206"/>
          <a:stretch/>
        </p:blipFill>
        <p:spPr>
          <a:xfrm rot="5400000" flipH="1">
            <a:off x="3200826" y="-435229"/>
            <a:ext cx="2709149" cy="8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38300" y="12675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9576" y="3320147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7175" y="333425"/>
            <a:ext cx="8340288" cy="4512338"/>
            <a:chOff x="373375" y="333425"/>
            <a:chExt cx="8340288" cy="4512338"/>
          </a:xfrm>
        </p:grpSpPr>
        <p:sp>
          <p:nvSpPr>
            <p:cNvPr id="15" name="Google Shape;15;p2"/>
            <p:cNvSpPr/>
            <p:nvPr/>
          </p:nvSpPr>
          <p:spPr>
            <a:xfrm>
              <a:off x="773425" y="6077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3375" y="31841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74525" y="4489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4925" y="5728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71725" y="3334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34275" y="17478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75" y="443275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37363" y="34079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3563" y="45865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83888" y="27769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65013" y="423421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95563" y="435116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41713" y="4569463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8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8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8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8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8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8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8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9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/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/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/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9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9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9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9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9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9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9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0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0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0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0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0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0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0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0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755600" y="54185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1655064" y="2077600"/>
            <a:ext cx="5824800" cy="24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B4A7D6"/>
              </a:buClr>
              <a:buSzPts val="14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408175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body" idx="2"/>
          </p:nvPr>
        </p:nvSpPr>
        <p:spPr>
          <a:xfrm>
            <a:off x="5175501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0400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517685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2">
            <a:alphaModFix amt="70000"/>
          </a:blip>
          <a:srcRect l="980" b="69389"/>
          <a:stretch/>
        </p:blipFill>
        <p:spPr>
          <a:xfrm flipH="1">
            <a:off x="706802" y="2535100"/>
            <a:ext cx="8437200" cy="260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713225" y="3169650"/>
            <a:ext cx="28164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 amt="70000"/>
          </a:blip>
          <a:srcRect l="78719" t="50644"/>
          <a:stretch/>
        </p:blipFill>
        <p:spPr>
          <a:xfrm>
            <a:off x="0" y="0"/>
            <a:ext cx="1813349" cy="42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713225" y="1220250"/>
            <a:ext cx="2816400" cy="19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40911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44336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34821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3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1"/>
          </p:nvPr>
        </p:nvSpPr>
        <p:spPr>
          <a:xfrm>
            <a:off x="6058075" y="3986200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hasCustomPrompt="1"/>
          </p:nvPr>
        </p:nvSpPr>
        <p:spPr>
          <a:xfrm>
            <a:off x="3591600" y="35204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2"/>
          </p:nvPr>
        </p:nvSpPr>
        <p:spPr>
          <a:xfrm>
            <a:off x="3591600" y="1459477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 hasCustomPrompt="1"/>
          </p:nvPr>
        </p:nvSpPr>
        <p:spPr>
          <a:xfrm>
            <a:off x="6058075" y="35204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4"/>
          </p:nvPr>
        </p:nvSpPr>
        <p:spPr>
          <a:xfrm>
            <a:off x="6058075" y="1459477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5" hasCustomPrompt="1"/>
          </p:nvPr>
        </p:nvSpPr>
        <p:spPr>
          <a:xfrm>
            <a:off x="3591600" y="2576368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6"/>
          </p:nvPr>
        </p:nvSpPr>
        <p:spPr>
          <a:xfrm>
            <a:off x="3591600" y="3683800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7" hasCustomPrompt="1"/>
          </p:nvPr>
        </p:nvSpPr>
        <p:spPr>
          <a:xfrm>
            <a:off x="6058075" y="2576368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8"/>
          </p:nvPr>
        </p:nvSpPr>
        <p:spPr>
          <a:xfrm>
            <a:off x="6058075" y="3683800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body" idx="9"/>
          </p:nvPr>
        </p:nvSpPr>
        <p:spPr>
          <a:xfrm>
            <a:off x="6058075" y="1761877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body" idx="13"/>
          </p:nvPr>
        </p:nvSpPr>
        <p:spPr>
          <a:xfrm>
            <a:off x="3591600" y="1761877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4"/>
          </p:nvPr>
        </p:nvSpPr>
        <p:spPr>
          <a:xfrm>
            <a:off x="3591600" y="3986200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5"/>
          </p:nvPr>
        </p:nvSpPr>
        <p:spPr>
          <a:xfrm>
            <a:off x="720000" y="1545750"/>
            <a:ext cx="256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4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4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4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4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title"/>
          </p:nvPr>
        </p:nvSpPr>
        <p:spPr>
          <a:xfrm>
            <a:off x="1755600" y="5400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7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7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7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70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5"/>
          <p:cNvSpPr/>
          <p:nvPr/>
        </p:nvSpPr>
        <p:spPr>
          <a:xfrm rot="196092">
            <a:off x="1637696" y="1149530"/>
            <a:ext cx="6747034" cy="3648463"/>
          </a:xfrm>
          <a:custGeom>
            <a:avLst/>
            <a:gdLst/>
            <a:ahLst/>
            <a:cxnLst/>
            <a:rect l="l" t="t" r="r" b="b"/>
            <a:pathLst>
              <a:path w="236706" h="132733" fill="none" extrusionOk="0">
                <a:moveTo>
                  <a:pt x="204064" y="0"/>
                </a:moveTo>
                <a:cubicBezTo>
                  <a:pt x="208860" y="4399"/>
                  <a:pt x="208860" y="10020"/>
                  <a:pt x="208860" y="14541"/>
                </a:cubicBezTo>
                <a:cubicBezTo>
                  <a:pt x="208860" y="20238"/>
                  <a:pt x="208860" y="24347"/>
                  <a:pt x="217460" y="23874"/>
                </a:cubicBezTo>
                <a:lnTo>
                  <a:pt x="217490" y="23874"/>
                </a:lnTo>
                <a:cubicBezTo>
                  <a:pt x="224104" y="23950"/>
                  <a:pt x="230351" y="24011"/>
                  <a:pt x="233605" y="25554"/>
                </a:cubicBezTo>
                <a:cubicBezTo>
                  <a:pt x="234979" y="26211"/>
                  <a:pt x="235804" y="27081"/>
                  <a:pt x="236110" y="28242"/>
                </a:cubicBezTo>
                <a:cubicBezTo>
                  <a:pt x="236705" y="30304"/>
                  <a:pt x="236308" y="32076"/>
                  <a:pt x="234918" y="33680"/>
                </a:cubicBezTo>
                <a:cubicBezTo>
                  <a:pt x="231359" y="37727"/>
                  <a:pt x="221691" y="39560"/>
                  <a:pt x="210495" y="41699"/>
                </a:cubicBezTo>
                <a:lnTo>
                  <a:pt x="210464" y="41699"/>
                </a:lnTo>
                <a:cubicBezTo>
                  <a:pt x="183016" y="45899"/>
                  <a:pt x="162992" y="53001"/>
                  <a:pt x="149260" y="63403"/>
                </a:cubicBezTo>
                <a:cubicBezTo>
                  <a:pt x="137224" y="72506"/>
                  <a:pt x="131435" y="82923"/>
                  <a:pt x="125814" y="92989"/>
                </a:cubicBezTo>
                <a:cubicBezTo>
                  <a:pt x="116360" y="109959"/>
                  <a:pt x="107440" y="125981"/>
                  <a:pt x="70293" y="131297"/>
                </a:cubicBezTo>
                <a:cubicBezTo>
                  <a:pt x="66031" y="132259"/>
                  <a:pt x="60624" y="132732"/>
                  <a:pt x="54728" y="132732"/>
                </a:cubicBezTo>
                <a:cubicBezTo>
                  <a:pt x="45274" y="132702"/>
                  <a:pt x="35849" y="131648"/>
                  <a:pt x="26639" y="129571"/>
                </a:cubicBezTo>
                <a:cubicBezTo>
                  <a:pt x="18651" y="127722"/>
                  <a:pt x="12067" y="125233"/>
                  <a:pt x="7577" y="122346"/>
                </a:cubicBezTo>
                <a:cubicBezTo>
                  <a:pt x="2368" y="119001"/>
                  <a:pt x="1" y="115198"/>
                  <a:pt x="520" y="111058"/>
                </a:cubicBezTo>
              </a:path>
            </a:pathLst>
          </a:custGeom>
          <a:noFill/>
          <a:ln w="28650" cap="flat" cmpd="sng">
            <a:solidFill>
              <a:schemeClr val="accent6"/>
            </a:solidFill>
            <a:prstDash val="solid"/>
            <a:miter lim="152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45"/>
          <p:cNvGrpSpPr/>
          <p:nvPr/>
        </p:nvGrpSpPr>
        <p:grpSpPr>
          <a:xfrm>
            <a:off x="2254050" y="764775"/>
            <a:ext cx="560600" cy="536525"/>
            <a:chOff x="1689925" y="1045025"/>
            <a:chExt cx="560600" cy="536525"/>
          </a:xfrm>
        </p:grpSpPr>
        <p:sp>
          <p:nvSpPr>
            <p:cNvPr id="674" name="Google Shape;674;p45"/>
            <p:cNvSpPr/>
            <p:nvPr/>
          </p:nvSpPr>
          <p:spPr>
            <a:xfrm>
              <a:off x="1713975" y="1045025"/>
              <a:ext cx="536550" cy="536525"/>
            </a:xfrm>
            <a:custGeom>
              <a:avLst/>
              <a:gdLst/>
              <a:ahLst/>
              <a:cxnLst/>
              <a:rect l="l" t="t" r="r" b="b"/>
              <a:pathLst>
                <a:path w="21462" h="21461" extrusionOk="0">
                  <a:moveTo>
                    <a:pt x="10723" y="0"/>
                  </a:moveTo>
                  <a:cubicBezTo>
                    <a:pt x="4797" y="0"/>
                    <a:pt x="1" y="4796"/>
                    <a:pt x="1" y="10723"/>
                  </a:cubicBezTo>
                  <a:cubicBezTo>
                    <a:pt x="1" y="16649"/>
                    <a:pt x="4797" y="21461"/>
                    <a:pt x="10723" y="21461"/>
                  </a:cubicBezTo>
                  <a:cubicBezTo>
                    <a:pt x="16650" y="21461"/>
                    <a:pt x="21461" y="16649"/>
                    <a:pt x="21461" y="10723"/>
                  </a:cubicBezTo>
                  <a:cubicBezTo>
                    <a:pt x="21461" y="4796"/>
                    <a:pt x="16650" y="0"/>
                    <a:pt x="10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2094300" y="1132850"/>
              <a:ext cx="57325" cy="48825"/>
            </a:xfrm>
            <a:custGeom>
              <a:avLst/>
              <a:gdLst/>
              <a:ahLst/>
              <a:cxnLst/>
              <a:rect l="l" t="t" r="r" b="b"/>
              <a:pathLst>
                <a:path w="2293" h="1953" extrusionOk="0">
                  <a:moveTo>
                    <a:pt x="1315" y="0"/>
                  </a:moveTo>
                  <a:cubicBezTo>
                    <a:pt x="429" y="0"/>
                    <a:pt x="1" y="1054"/>
                    <a:pt x="612" y="1665"/>
                  </a:cubicBezTo>
                  <a:cubicBezTo>
                    <a:pt x="815" y="1863"/>
                    <a:pt x="1063" y="1952"/>
                    <a:pt x="1306" y="1952"/>
                  </a:cubicBezTo>
                  <a:cubicBezTo>
                    <a:pt x="1811" y="1952"/>
                    <a:pt x="2292" y="1566"/>
                    <a:pt x="2292" y="978"/>
                  </a:cubicBezTo>
                  <a:cubicBezTo>
                    <a:pt x="2292" y="428"/>
                    <a:pt x="1849" y="0"/>
                    <a:pt x="1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1689925" y="1110700"/>
              <a:ext cx="497575" cy="470825"/>
            </a:xfrm>
            <a:custGeom>
              <a:avLst/>
              <a:gdLst/>
              <a:ahLst/>
              <a:cxnLst/>
              <a:rect l="l" t="t" r="r" b="b"/>
              <a:pathLst>
                <a:path w="19903" h="18833" extrusionOk="0">
                  <a:moveTo>
                    <a:pt x="7974" y="1"/>
                  </a:moveTo>
                  <a:cubicBezTo>
                    <a:pt x="7974" y="1"/>
                    <a:pt x="7975" y="1"/>
                    <a:pt x="7975" y="1"/>
                  </a:cubicBezTo>
                  <a:lnTo>
                    <a:pt x="7975" y="1"/>
                  </a:lnTo>
                  <a:cubicBezTo>
                    <a:pt x="7980" y="1"/>
                    <a:pt x="7984" y="1"/>
                    <a:pt x="7989" y="1"/>
                  </a:cubicBezTo>
                  <a:close/>
                  <a:moveTo>
                    <a:pt x="5929" y="1856"/>
                  </a:moveTo>
                  <a:cubicBezTo>
                    <a:pt x="6433" y="1856"/>
                    <a:pt x="6920" y="2250"/>
                    <a:pt x="6920" y="2841"/>
                  </a:cubicBezTo>
                  <a:cubicBezTo>
                    <a:pt x="6920" y="3376"/>
                    <a:pt x="6492" y="3819"/>
                    <a:pt x="5942" y="3819"/>
                  </a:cubicBezTo>
                  <a:cubicBezTo>
                    <a:pt x="5072" y="3819"/>
                    <a:pt x="4629" y="2765"/>
                    <a:pt x="5255" y="2139"/>
                  </a:cubicBezTo>
                  <a:cubicBezTo>
                    <a:pt x="5451" y="1943"/>
                    <a:pt x="5692" y="1856"/>
                    <a:pt x="5929" y="1856"/>
                  </a:cubicBezTo>
                  <a:close/>
                  <a:moveTo>
                    <a:pt x="14882" y="7243"/>
                  </a:moveTo>
                  <a:cubicBezTo>
                    <a:pt x="15706" y="7243"/>
                    <a:pt x="16497" y="7882"/>
                    <a:pt x="16497" y="8844"/>
                  </a:cubicBezTo>
                  <a:cubicBezTo>
                    <a:pt x="16497" y="9745"/>
                    <a:pt x="15779" y="10463"/>
                    <a:pt x="14893" y="10463"/>
                  </a:cubicBezTo>
                  <a:cubicBezTo>
                    <a:pt x="13457" y="10463"/>
                    <a:pt x="12739" y="8722"/>
                    <a:pt x="13763" y="7714"/>
                  </a:cubicBezTo>
                  <a:cubicBezTo>
                    <a:pt x="14088" y="7388"/>
                    <a:pt x="14489" y="7243"/>
                    <a:pt x="14882" y="7243"/>
                  </a:cubicBezTo>
                  <a:close/>
                  <a:moveTo>
                    <a:pt x="9237" y="11277"/>
                  </a:moveTo>
                  <a:cubicBezTo>
                    <a:pt x="10341" y="11277"/>
                    <a:pt x="11395" y="12135"/>
                    <a:pt x="11395" y="13426"/>
                  </a:cubicBezTo>
                  <a:cubicBezTo>
                    <a:pt x="11395" y="14618"/>
                    <a:pt x="10433" y="15580"/>
                    <a:pt x="9257" y="15580"/>
                  </a:cubicBezTo>
                  <a:cubicBezTo>
                    <a:pt x="7347" y="15580"/>
                    <a:pt x="6385" y="13258"/>
                    <a:pt x="7729" y="11914"/>
                  </a:cubicBezTo>
                  <a:cubicBezTo>
                    <a:pt x="8169" y="11474"/>
                    <a:pt x="8709" y="11277"/>
                    <a:pt x="9237" y="11277"/>
                  </a:cubicBezTo>
                  <a:close/>
                  <a:moveTo>
                    <a:pt x="7975" y="1"/>
                  </a:moveTo>
                  <a:cubicBezTo>
                    <a:pt x="6514" y="2"/>
                    <a:pt x="5083" y="293"/>
                    <a:pt x="3743" y="871"/>
                  </a:cubicBezTo>
                  <a:cubicBezTo>
                    <a:pt x="337" y="4613"/>
                    <a:pt x="1" y="10219"/>
                    <a:pt x="2933" y="14328"/>
                  </a:cubicBezTo>
                  <a:cubicBezTo>
                    <a:pt x="4998" y="17232"/>
                    <a:pt x="8290" y="18833"/>
                    <a:pt x="11679" y="18833"/>
                  </a:cubicBezTo>
                  <a:cubicBezTo>
                    <a:pt x="13102" y="18833"/>
                    <a:pt x="14543" y="18550"/>
                    <a:pt x="15916" y="17963"/>
                  </a:cubicBezTo>
                  <a:cubicBezTo>
                    <a:pt x="19903" y="13564"/>
                    <a:pt x="19582" y="6782"/>
                    <a:pt x="15183" y="2796"/>
                  </a:cubicBezTo>
                  <a:cubicBezTo>
                    <a:pt x="13213" y="1009"/>
                    <a:pt x="10632" y="16"/>
                    <a:pt x="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5"/>
          <p:cNvGrpSpPr/>
          <p:nvPr/>
        </p:nvGrpSpPr>
        <p:grpSpPr>
          <a:xfrm>
            <a:off x="7005600" y="3501525"/>
            <a:ext cx="872875" cy="471225"/>
            <a:chOff x="6212875" y="3781775"/>
            <a:chExt cx="872875" cy="471225"/>
          </a:xfrm>
        </p:grpSpPr>
        <p:sp>
          <p:nvSpPr>
            <p:cNvPr id="678" name="Google Shape;678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6422650" y="3824775"/>
              <a:ext cx="435325" cy="428225"/>
            </a:xfrm>
            <a:custGeom>
              <a:avLst/>
              <a:gdLst/>
              <a:ahLst/>
              <a:cxnLst/>
              <a:rect l="l" t="t" r="r" b="b"/>
              <a:pathLst>
                <a:path w="17413" h="17129" extrusionOk="0">
                  <a:moveTo>
                    <a:pt x="10430" y="1"/>
                  </a:moveTo>
                  <a:cubicBezTo>
                    <a:pt x="7017" y="1"/>
                    <a:pt x="3775" y="1864"/>
                    <a:pt x="2108" y="5016"/>
                  </a:cubicBezTo>
                  <a:cubicBezTo>
                    <a:pt x="0" y="8987"/>
                    <a:pt x="993" y="13905"/>
                    <a:pt x="4491" y="16731"/>
                  </a:cubicBezTo>
                  <a:cubicBezTo>
                    <a:pt x="5377" y="17006"/>
                    <a:pt x="6293" y="17128"/>
                    <a:pt x="7210" y="17128"/>
                  </a:cubicBezTo>
                  <a:cubicBezTo>
                    <a:pt x="11181" y="17128"/>
                    <a:pt x="14740" y="14623"/>
                    <a:pt x="16069" y="10866"/>
                  </a:cubicBezTo>
                  <a:cubicBezTo>
                    <a:pt x="17413" y="7124"/>
                    <a:pt x="16237" y="2923"/>
                    <a:pt x="13151" y="418"/>
                  </a:cubicBezTo>
                  <a:lnTo>
                    <a:pt x="13151" y="403"/>
                  </a:lnTo>
                  <a:cubicBezTo>
                    <a:pt x="12250" y="131"/>
                    <a:pt x="11334" y="1"/>
                    <a:pt x="10430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6212875" y="3941125"/>
              <a:ext cx="872875" cy="290575"/>
            </a:xfrm>
            <a:custGeom>
              <a:avLst/>
              <a:gdLst/>
              <a:ahLst/>
              <a:cxnLst/>
              <a:rect l="l" t="t" r="r" b="b"/>
              <a:pathLst>
                <a:path w="34915" h="11623" extrusionOk="0">
                  <a:moveTo>
                    <a:pt x="28290" y="1"/>
                  </a:moveTo>
                  <a:cubicBezTo>
                    <a:pt x="27317" y="1"/>
                    <a:pt x="26087" y="110"/>
                    <a:pt x="24582" y="347"/>
                  </a:cubicBezTo>
                  <a:cubicBezTo>
                    <a:pt x="25083" y="2327"/>
                    <a:pt x="14663" y="6823"/>
                    <a:pt x="9364" y="6823"/>
                  </a:cubicBezTo>
                  <a:cubicBezTo>
                    <a:pt x="8043" y="6823"/>
                    <a:pt x="7040" y="6543"/>
                    <a:pt x="6604" y="5876"/>
                  </a:cubicBezTo>
                  <a:cubicBezTo>
                    <a:pt x="1" y="8987"/>
                    <a:pt x="973" y="11623"/>
                    <a:pt x="6433" y="11623"/>
                  </a:cubicBezTo>
                  <a:cubicBezTo>
                    <a:pt x="9283" y="11623"/>
                    <a:pt x="13356" y="10904"/>
                    <a:pt x="18213" y="9160"/>
                  </a:cubicBezTo>
                  <a:cubicBezTo>
                    <a:pt x="29652" y="5045"/>
                    <a:pt x="34914" y="1"/>
                    <a:pt x="28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45"/>
          <p:cNvGrpSpPr/>
          <p:nvPr/>
        </p:nvGrpSpPr>
        <p:grpSpPr>
          <a:xfrm rot="-1231472">
            <a:off x="-305099" y="961208"/>
            <a:ext cx="2268996" cy="2200998"/>
            <a:chOff x="225100" y="2629700"/>
            <a:chExt cx="2269050" cy="2201050"/>
          </a:xfrm>
        </p:grpSpPr>
        <p:sp>
          <p:nvSpPr>
            <p:cNvPr id="683" name="Google Shape;683;p45"/>
            <p:cNvSpPr/>
            <p:nvPr/>
          </p:nvSpPr>
          <p:spPr>
            <a:xfrm>
              <a:off x="692900" y="3316450"/>
              <a:ext cx="814150" cy="581425"/>
            </a:xfrm>
            <a:custGeom>
              <a:avLst/>
              <a:gdLst/>
              <a:ahLst/>
              <a:cxnLst/>
              <a:rect l="l" t="t" r="r" b="b"/>
              <a:pathLst>
                <a:path w="32566" h="23257" extrusionOk="0">
                  <a:moveTo>
                    <a:pt x="28646" y="1"/>
                  </a:moveTo>
                  <a:cubicBezTo>
                    <a:pt x="19915" y="1"/>
                    <a:pt x="7060" y="7615"/>
                    <a:pt x="1" y="14688"/>
                  </a:cubicBezTo>
                  <a:lnTo>
                    <a:pt x="8569" y="23256"/>
                  </a:lnTo>
                  <a:lnTo>
                    <a:pt x="32565" y="651"/>
                  </a:lnTo>
                  <a:cubicBezTo>
                    <a:pt x="31399" y="205"/>
                    <a:pt x="30078" y="1"/>
                    <a:pt x="28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1225975" y="3616425"/>
              <a:ext cx="643450" cy="814125"/>
            </a:xfrm>
            <a:custGeom>
              <a:avLst/>
              <a:gdLst/>
              <a:ahLst/>
              <a:cxnLst/>
              <a:rect l="l" t="t" r="r" b="b"/>
              <a:pathLst>
                <a:path w="25738" h="32565" extrusionOk="0">
                  <a:moveTo>
                    <a:pt x="22606" y="0"/>
                  </a:moveTo>
                  <a:lnTo>
                    <a:pt x="0" y="23996"/>
                  </a:lnTo>
                  <a:cubicBezTo>
                    <a:pt x="0" y="23996"/>
                    <a:pt x="5820" y="29831"/>
                    <a:pt x="8569" y="32565"/>
                  </a:cubicBezTo>
                  <a:cubicBezTo>
                    <a:pt x="16771" y="24347"/>
                    <a:pt x="25737" y="8248"/>
                    <a:pt x="226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877725" y="2629700"/>
              <a:ext cx="1616425" cy="1616050"/>
            </a:xfrm>
            <a:custGeom>
              <a:avLst/>
              <a:gdLst/>
              <a:ahLst/>
              <a:cxnLst/>
              <a:rect l="l" t="t" r="r" b="b"/>
              <a:pathLst>
                <a:path w="64657" h="64642" extrusionOk="0">
                  <a:moveTo>
                    <a:pt x="64656" y="1"/>
                  </a:moveTo>
                  <a:lnTo>
                    <a:pt x="46617" y="9349"/>
                  </a:lnTo>
                  <a:cubicBezTo>
                    <a:pt x="40828" y="12358"/>
                    <a:pt x="35482" y="16146"/>
                    <a:pt x="30732" y="20621"/>
                  </a:cubicBezTo>
                  <a:lnTo>
                    <a:pt x="0" y="49550"/>
                  </a:lnTo>
                  <a:lnTo>
                    <a:pt x="15091" y="64641"/>
                  </a:lnTo>
                  <a:lnTo>
                    <a:pt x="44021" y="33910"/>
                  </a:lnTo>
                  <a:cubicBezTo>
                    <a:pt x="48496" y="29159"/>
                    <a:pt x="52284" y="23813"/>
                    <a:pt x="55293" y="18024"/>
                  </a:cubicBezTo>
                  <a:lnTo>
                    <a:pt x="646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1621950" y="3185300"/>
              <a:ext cx="316200" cy="315825"/>
            </a:xfrm>
            <a:custGeom>
              <a:avLst/>
              <a:gdLst/>
              <a:ahLst/>
              <a:cxnLst/>
              <a:rect l="l" t="t" r="r" b="b"/>
              <a:pathLst>
                <a:path w="12648" h="12633" extrusionOk="0">
                  <a:moveTo>
                    <a:pt x="6324" y="1"/>
                  </a:moveTo>
                  <a:cubicBezTo>
                    <a:pt x="2842" y="1"/>
                    <a:pt x="1" y="2827"/>
                    <a:pt x="1" y="6309"/>
                  </a:cubicBezTo>
                  <a:cubicBezTo>
                    <a:pt x="1" y="9807"/>
                    <a:pt x="2842" y="12633"/>
                    <a:pt x="6324" y="12633"/>
                  </a:cubicBezTo>
                  <a:cubicBezTo>
                    <a:pt x="9822" y="12633"/>
                    <a:pt x="12648" y="9807"/>
                    <a:pt x="12648" y="6309"/>
                  </a:cubicBezTo>
                  <a:cubicBezTo>
                    <a:pt x="12648" y="2827"/>
                    <a:pt x="9822" y="1"/>
                    <a:pt x="6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1678475" y="3241825"/>
              <a:ext cx="203175" cy="202775"/>
            </a:xfrm>
            <a:custGeom>
              <a:avLst/>
              <a:gdLst/>
              <a:ahLst/>
              <a:cxnLst/>
              <a:rect l="l" t="t" r="r" b="b"/>
              <a:pathLst>
                <a:path w="8127" h="8111" extrusionOk="0">
                  <a:moveTo>
                    <a:pt x="4063" y="0"/>
                  </a:moveTo>
                  <a:cubicBezTo>
                    <a:pt x="1818" y="0"/>
                    <a:pt x="0" y="1818"/>
                    <a:pt x="0" y="4048"/>
                  </a:cubicBezTo>
                  <a:cubicBezTo>
                    <a:pt x="0" y="6293"/>
                    <a:pt x="1818" y="8111"/>
                    <a:pt x="4063" y="8111"/>
                  </a:cubicBezTo>
                  <a:cubicBezTo>
                    <a:pt x="6309" y="8111"/>
                    <a:pt x="8126" y="6293"/>
                    <a:pt x="8126" y="4048"/>
                  </a:cubicBezTo>
                  <a:cubicBezTo>
                    <a:pt x="8126" y="1818"/>
                    <a:pt x="6309" y="0"/>
                    <a:pt x="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013275" y="3455650"/>
              <a:ext cx="654525" cy="654525"/>
            </a:xfrm>
            <a:custGeom>
              <a:avLst/>
              <a:gdLst/>
              <a:ahLst/>
              <a:cxnLst/>
              <a:rect l="l" t="t" r="r" b="b"/>
              <a:pathLst>
                <a:path w="26181" h="26181" extrusionOk="0">
                  <a:moveTo>
                    <a:pt x="12098" y="1"/>
                  </a:moveTo>
                  <a:lnTo>
                    <a:pt x="1" y="11395"/>
                  </a:lnTo>
                  <a:lnTo>
                    <a:pt x="14786" y="26181"/>
                  </a:lnTo>
                  <a:lnTo>
                    <a:pt x="26181" y="14084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701300" y="3927625"/>
              <a:ext cx="494150" cy="494525"/>
            </a:xfrm>
            <a:custGeom>
              <a:avLst/>
              <a:gdLst/>
              <a:ahLst/>
              <a:cxnLst/>
              <a:rect l="l" t="t" r="r" b="b"/>
              <a:pathLst>
                <a:path w="19766" h="19781" extrusionOk="0">
                  <a:moveTo>
                    <a:pt x="9440" y="1"/>
                  </a:moveTo>
                  <a:lnTo>
                    <a:pt x="1" y="2047"/>
                  </a:lnTo>
                  <a:lnTo>
                    <a:pt x="17734" y="19781"/>
                  </a:lnTo>
                  <a:lnTo>
                    <a:pt x="19765" y="10341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45"/>
          <p:cNvGrpSpPr/>
          <p:nvPr/>
        </p:nvGrpSpPr>
        <p:grpSpPr>
          <a:xfrm>
            <a:off x="6830114" y="593000"/>
            <a:ext cx="1292375" cy="1487650"/>
            <a:chOff x="5729575" y="873250"/>
            <a:chExt cx="1292375" cy="1487650"/>
          </a:xfrm>
        </p:grpSpPr>
        <p:sp>
          <p:nvSpPr>
            <p:cNvPr id="693" name="Google Shape;693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6473425" y="2127950"/>
              <a:ext cx="119925" cy="110000"/>
            </a:xfrm>
            <a:custGeom>
              <a:avLst/>
              <a:gdLst/>
              <a:ahLst/>
              <a:cxnLst/>
              <a:rect l="l" t="t" r="r" b="b"/>
              <a:pathLst>
                <a:path w="4797" h="4400" extrusionOk="0">
                  <a:moveTo>
                    <a:pt x="4247" y="1"/>
                  </a:moveTo>
                  <a:cubicBezTo>
                    <a:pt x="2964" y="1375"/>
                    <a:pt x="1543" y="2613"/>
                    <a:pt x="1" y="3682"/>
                  </a:cubicBezTo>
                  <a:cubicBezTo>
                    <a:pt x="214" y="3926"/>
                    <a:pt x="428" y="4171"/>
                    <a:pt x="627" y="4400"/>
                  </a:cubicBezTo>
                  <a:cubicBezTo>
                    <a:pt x="2170" y="3361"/>
                    <a:pt x="3575" y="2124"/>
                    <a:pt x="4797" y="719"/>
                  </a:cubicBezTo>
                  <a:lnTo>
                    <a:pt x="4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6611275" y="2190200"/>
              <a:ext cx="29825" cy="67225"/>
            </a:xfrm>
            <a:custGeom>
              <a:avLst/>
              <a:gdLst/>
              <a:ahLst/>
              <a:cxnLst/>
              <a:rect l="l" t="t" r="r" b="b"/>
              <a:pathLst>
                <a:path w="1193" h="2689" extrusionOk="0">
                  <a:moveTo>
                    <a:pt x="642" y="0"/>
                  </a:moveTo>
                  <a:cubicBezTo>
                    <a:pt x="276" y="428"/>
                    <a:pt x="46" y="978"/>
                    <a:pt x="31" y="1543"/>
                  </a:cubicBezTo>
                  <a:cubicBezTo>
                    <a:pt x="1" y="1940"/>
                    <a:pt x="62" y="2337"/>
                    <a:pt x="214" y="2689"/>
                  </a:cubicBezTo>
                  <a:lnTo>
                    <a:pt x="688" y="2139"/>
                  </a:lnTo>
                  <a:cubicBezTo>
                    <a:pt x="1177" y="1543"/>
                    <a:pt x="1192" y="673"/>
                    <a:pt x="703" y="62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6342075" y="1170650"/>
              <a:ext cx="85950" cy="94725"/>
            </a:xfrm>
            <a:custGeom>
              <a:avLst/>
              <a:gdLst/>
              <a:ahLst/>
              <a:cxnLst/>
              <a:rect l="l" t="t" r="r" b="b"/>
              <a:pathLst>
                <a:path w="3438" h="3789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268"/>
                    <a:pt x="2215" y="2857"/>
                    <a:pt x="3437" y="3789"/>
                  </a:cubicBezTo>
                  <a:cubicBezTo>
                    <a:pt x="3040" y="2811"/>
                    <a:pt x="2597" y="1788"/>
                    <a:pt x="2154" y="7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6027425" y="900700"/>
              <a:ext cx="224075" cy="185675"/>
            </a:xfrm>
            <a:custGeom>
              <a:avLst/>
              <a:gdLst/>
              <a:ahLst/>
              <a:cxnLst/>
              <a:rect l="l" t="t" r="r" b="b"/>
              <a:pathLst>
                <a:path w="8963" h="7427" extrusionOk="0">
                  <a:moveTo>
                    <a:pt x="4507" y="1"/>
                  </a:moveTo>
                  <a:cubicBezTo>
                    <a:pt x="4055" y="1"/>
                    <a:pt x="3594" y="84"/>
                    <a:pt x="3147" y="259"/>
                  </a:cubicBezTo>
                  <a:cubicBezTo>
                    <a:pt x="77" y="1451"/>
                    <a:pt x="0" y="5773"/>
                    <a:pt x="3025" y="7102"/>
                  </a:cubicBezTo>
                  <a:cubicBezTo>
                    <a:pt x="3531" y="7325"/>
                    <a:pt x="4040" y="7426"/>
                    <a:pt x="4531" y="7426"/>
                  </a:cubicBezTo>
                  <a:cubicBezTo>
                    <a:pt x="6971" y="7426"/>
                    <a:pt x="8963" y="4921"/>
                    <a:pt x="7958" y="2352"/>
                  </a:cubicBezTo>
                  <a:cubicBezTo>
                    <a:pt x="7385" y="890"/>
                    <a:pt x="5988" y="1"/>
                    <a:pt x="4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6878575" y="1871725"/>
              <a:ext cx="48525" cy="142075"/>
            </a:xfrm>
            <a:custGeom>
              <a:avLst/>
              <a:gdLst/>
              <a:ahLst/>
              <a:cxnLst/>
              <a:rect l="l" t="t" r="r" b="b"/>
              <a:pathLst>
                <a:path w="1941" h="5683" extrusionOk="0">
                  <a:moveTo>
                    <a:pt x="1055" y="1"/>
                  </a:moveTo>
                  <a:lnTo>
                    <a:pt x="1055" y="1"/>
                  </a:lnTo>
                  <a:cubicBezTo>
                    <a:pt x="1085" y="1696"/>
                    <a:pt x="291" y="4614"/>
                    <a:pt x="1" y="5500"/>
                  </a:cubicBezTo>
                  <a:lnTo>
                    <a:pt x="932" y="5683"/>
                  </a:lnTo>
                  <a:cubicBezTo>
                    <a:pt x="1543" y="3911"/>
                    <a:pt x="1879" y="2063"/>
                    <a:pt x="1940" y="199"/>
                  </a:cubicBezTo>
                  <a:cubicBezTo>
                    <a:pt x="1650" y="138"/>
                    <a:pt x="1360" y="77"/>
                    <a:pt x="1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6971375" y="1885850"/>
              <a:ext cx="45450" cy="49300"/>
            </a:xfrm>
            <a:custGeom>
              <a:avLst/>
              <a:gdLst/>
              <a:ahLst/>
              <a:cxnLst/>
              <a:rect l="l" t="t" r="r" b="b"/>
              <a:pathLst>
                <a:path w="1818" h="1972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551"/>
                    <a:pt x="367" y="1070"/>
                    <a:pt x="794" y="1421"/>
                  </a:cubicBezTo>
                  <a:cubicBezTo>
                    <a:pt x="1069" y="1681"/>
                    <a:pt x="1405" y="1864"/>
                    <a:pt x="1772" y="1971"/>
                  </a:cubicBezTo>
                  <a:cubicBezTo>
                    <a:pt x="1803" y="1880"/>
                    <a:pt x="1818" y="1788"/>
                    <a:pt x="1803" y="1696"/>
                  </a:cubicBezTo>
                  <a:cubicBezTo>
                    <a:pt x="1803" y="917"/>
                    <a:pt x="1253" y="245"/>
                    <a:pt x="489" y="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6111825" y="913550"/>
              <a:ext cx="100775" cy="74825"/>
            </a:xfrm>
            <a:custGeom>
              <a:avLst/>
              <a:gdLst/>
              <a:ahLst/>
              <a:cxnLst/>
              <a:rect l="l" t="t" r="r" b="b"/>
              <a:pathLst>
                <a:path w="4031" h="2993" extrusionOk="0">
                  <a:moveTo>
                    <a:pt x="1396" y="1"/>
                  </a:moveTo>
                  <a:cubicBezTo>
                    <a:pt x="563" y="1"/>
                    <a:pt x="0" y="589"/>
                    <a:pt x="580" y="937"/>
                  </a:cubicBezTo>
                  <a:cubicBezTo>
                    <a:pt x="1298" y="1487"/>
                    <a:pt x="1970" y="2082"/>
                    <a:pt x="2597" y="2754"/>
                  </a:cubicBezTo>
                  <a:cubicBezTo>
                    <a:pt x="2768" y="2921"/>
                    <a:pt x="2950" y="2992"/>
                    <a:pt x="3123" y="2992"/>
                  </a:cubicBezTo>
                  <a:cubicBezTo>
                    <a:pt x="3615" y="2992"/>
                    <a:pt x="4030" y="2422"/>
                    <a:pt x="3895" y="1869"/>
                  </a:cubicBezTo>
                  <a:cubicBezTo>
                    <a:pt x="3559" y="967"/>
                    <a:pt x="2810" y="295"/>
                    <a:pt x="1879" y="66"/>
                  </a:cubicBezTo>
                  <a:cubicBezTo>
                    <a:pt x="1712" y="21"/>
                    <a:pt x="1549" y="1"/>
                    <a:pt x="1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6178250" y="1187075"/>
              <a:ext cx="170725" cy="222775"/>
            </a:xfrm>
            <a:custGeom>
              <a:avLst/>
              <a:gdLst/>
              <a:ahLst/>
              <a:cxnLst/>
              <a:rect l="l" t="t" r="r" b="b"/>
              <a:pathLst>
                <a:path w="6829" h="8911" extrusionOk="0">
                  <a:moveTo>
                    <a:pt x="4262" y="0"/>
                  </a:moveTo>
                  <a:lnTo>
                    <a:pt x="3666" y="46"/>
                  </a:lnTo>
                  <a:lnTo>
                    <a:pt x="1" y="8905"/>
                  </a:lnTo>
                  <a:cubicBezTo>
                    <a:pt x="48" y="8909"/>
                    <a:pt x="94" y="8911"/>
                    <a:pt x="141" y="8911"/>
                  </a:cubicBezTo>
                  <a:cubicBezTo>
                    <a:pt x="293" y="8911"/>
                    <a:pt x="445" y="8891"/>
                    <a:pt x="596" y="8844"/>
                  </a:cubicBezTo>
                  <a:cubicBezTo>
                    <a:pt x="596" y="8844"/>
                    <a:pt x="5377" y="7072"/>
                    <a:pt x="6828" y="6400"/>
                  </a:cubicBezTo>
                  <a:cubicBezTo>
                    <a:pt x="5851" y="4399"/>
                    <a:pt x="4262" y="0"/>
                    <a:pt x="4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6117550" y="1188225"/>
              <a:ext cx="216900" cy="221500"/>
            </a:xfrm>
            <a:custGeom>
              <a:avLst/>
              <a:gdLst/>
              <a:ahLst/>
              <a:cxnLst/>
              <a:rect l="l" t="t" r="r" b="b"/>
              <a:pathLst>
                <a:path w="8676" h="8860" extrusionOk="0">
                  <a:moveTo>
                    <a:pt x="6094" y="0"/>
                  </a:moveTo>
                  <a:cubicBezTo>
                    <a:pt x="4552" y="107"/>
                    <a:pt x="1191" y="1390"/>
                    <a:pt x="0" y="2276"/>
                  </a:cubicBezTo>
                  <a:cubicBezTo>
                    <a:pt x="443" y="4582"/>
                    <a:pt x="1268" y="6812"/>
                    <a:pt x="2444" y="8859"/>
                  </a:cubicBezTo>
                  <a:cubicBezTo>
                    <a:pt x="4246" y="8233"/>
                    <a:pt x="7225" y="7072"/>
                    <a:pt x="8676" y="6400"/>
                  </a:cubicBezTo>
                  <a:cubicBezTo>
                    <a:pt x="7698" y="4323"/>
                    <a:pt x="6843" y="2184"/>
                    <a:pt x="6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6138575" y="1252150"/>
              <a:ext cx="74825" cy="63425"/>
            </a:xfrm>
            <a:custGeom>
              <a:avLst/>
              <a:gdLst/>
              <a:ahLst/>
              <a:cxnLst/>
              <a:rect l="l" t="t" r="r" b="b"/>
              <a:pathLst>
                <a:path w="2993" h="2537" extrusionOk="0">
                  <a:moveTo>
                    <a:pt x="1582" y="0"/>
                  </a:moveTo>
                  <a:cubicBezTo>
                    <a:pt x="672" y="0"/>
                    <a:pt x="1" y="996"/>
                    <a:pt x="473" y="1873"/>
                  </a:cubicBezTo>
                  <a:cubicBezTo>
                    <a:pt x="715" y="2322"/>
                    <a:pt x="1147" y="2537"/>
                    <a:pt x="1578" y="2537"/>
                  </a:cubicBezTo>
                  <a:cubicBezTo>
                    <a:pt x="2100" y="2537"/>
                    <a:pt x="2619" y="2222"/>
                    <a:pt x="2794" y="1628"/>
                  </a:cubicBezTo>
                  <a:cubicBezTo>
                    <a:pt x="2993" y="956"/>
                    <a:pt x="2611" y="254"/>
                    <a:pt x="1954" y="55"/>
                  </a:cubicBezTo>
                  <a:cubicBezTo>
                    <a:pt x="1827" y="18"/>
                    <a:pt x="1703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6208475" y="1238000"/>
              <a:ext cx="24800" cy="20975"/>
            </a:xfrm>
            <a:custGeom>
              <a:avLst/>
              <a:gdLst/>
              <a:ahLst/>
              <a:cxnLst/>
              <a:rect l="l" t="t" r="r" b="b"/>
              <a:pathLst>
                <a:path w="992" h="839" extrusionOk="0">
                  <a:moveTo>
                    <a:pt x="531" y="0"/>
                  </a:moveTo>
                  <a:cubicBezTo>
                    <a:pt x="213" y="0"/>
                    <a:pt x="0" y="344"/>
                    <a:pt x="182" y="636"/>
                  </a:cubicBezTo>
                  <a:cubicBezTo>
                    <a:pt x="260" y="774"/>
                    <a:pt x="395" y="838"/>
                    <a:pt x="529" y="838"/>
                  </a:cubicBezTo>
                  <a:cubicBezTo>
                    <a:pt x="708" y="838"/>
                    <a:pt x="886" y="724"/>
                    <a:pt x="930" y="514"/>
                  </a:cubicBezTo>
                  <a:cubicBezTo>
                    <a:pt x="991" y="300"/>
                    <a:pt x="869" y="86"/>
                    <a:pt x="670" y="25"/>
                  </a:cubicBezTo>
                  <a:cubicBezTo>
                    <a:pt x="655" y="25"/>
                    <a:pt x="640" y="10"/>
                    <a:pt x="625" y="10"/>
                  </a:cubicBezTo>
                  <a:cubicBezTo>
                    <a:pt x="592" y="3"/>
                    <a:pt x="561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6237000" y="1226775"/>
              <a:ext cx="23750" cy="22125"/>
            </a:xfrm>
            <a:custGeom>
              <a:avLst/>
              <a:gdLst/>
              <a:ahLst/>
              <a:cxnLst/>
              <a:rect l="l" t="t" r="r" b="b"/>
              <a:pathLst>
                <a:path w="950" h="885" extrusionOk="0">
                  <a:moveTo>
                    <a:pt x="502" y="0"/>
                  </a:moveTo>
                  <a:cubicBezTo>
                    <a:pt x="325" y="0"/>
                    <a:pt x="158" y="114"/>
                    <a:pt x="95" y="291"/>
                  </a:cubicBezTo>
                  <a:cubicBezTo>
                    <a:pt x="95" y="322"/>
                    <a:pt x="79" y="337"/>
                    <a:pt x="79" y="367"/>
                  </a:cubicBezTo>
                  <a:cubicBezTo>
                    <a:pt x="1" y="691"/>
                    <a:pt x="248" y="885"/>
                    <a:pt x="490" y="885"/>
                  </a:cubicBezTo>
                  <a:cubicBezTo>
                    <a:pt x="671" y="885"/>
                    <a:pt x="850" y="777"/>
                    <a:pt x="889" y="535"/>
                  </a:cubicBezTo>
                  <a:cubicBezTo>
                    <a:pt x="950" y="322"/>
                    <a:pt x="828" y="92"/>
                    <a:pt x="614" y="16"/>
                  </a:cubicBezTo>
                  <a:cubicBezTo>
                    <a:pt x="577" y="5"/>
                    <a:pt x="539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6177875" y="1313075"/>
              <a:ext cx="119925" cy="67250"/>
            </a:xfrm>
            <a:custGeom>
              <a:avLst/>
              <a:gdLst/>
              <a:ahLst/>
              <a:cxnLst/>
              <a:rect l="l" t="t" r="r" b="b"/>
              <a:pathLst>
                <a:path w="4797" h="2690" extrusionOk="0">
                  <a:moveTo>
                    <a:pt x="4522" y="1"/>
                  </a:moveTo>
                  <a:lnTo>
                    <a:pt x="0" y="1788"/>
                  </a:lnTo>
                  <a:lnTo>
                    <a:pt x="260" y="2689"/>
                  </a:lnTo>
                  <a:lnTo>
                    <a:pt x="4797" y="902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 txBox="1">
            <a:spLocks noGrp="1"/>
          </p:cNvSpPr>
          <p:nvPr>
            <p:ph type="ctrTitle"/>
          </p:nvPr>
        </p:nvSpPr>
        <p:spPr>
          <a:xfrm>
            <a:off x="1082296" y="1971347"/>
            <a:ext cx="7222723" cy="948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erospace" pitchFamily="50" charset="0"/>
              </a:rPr>
              <a:t>The Astronauts</a:t>
            </a:r>
            <a:endParaRPr dirty="0">
              <a:latin typeface="Aerospace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8"/>
          <p:cNvSpPr txBox="1">
            <a:spLocks noGrp="1"/>
          </p:cNvSpPr>
          <p:nvPr>
            <p:ph type="title"/>
          </p:nvPr>
        </p:nvSpPr>
        <p:spPr>
          <a:xfrm>
            <a:off x="3777917" y="471347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5" name="Google Shape;795;p48"/>
          <p:cNvSpPr txBox="1">
            <a:spLocks noGrp="1"/>
          </p:cNvSpPr>
          <p:nvPr>
            <p:ph type="subTitle" idx="2"/>
          </p:nvPr>
        </p:nvSpPr>
        <p:spPr>
          <a:xfrm>
            <a:off x="3637024" y="1594925"/>
            <a:ext cx="1179785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Our </a:t>
            </a:r>
            <a:r>
              <a:rPr lang="en-US" dirty="0">
                <a:latin typeface="Aerospace" pitchFamily="50" charset="0"/>
              </a:rPr>
              <a:t>team</a:t>
            </a:r>
            <a:endParaRPr dirty="0">
              <a:latin typeface="Aerospace" pitchFamily="50" charset="0"/>
            </a:endParaRPr>
          </a:p>
        </p:txBody>
      </p:sp>
      <p:sp>
        <p:nvSpPr>
          <p:cNvPr id="796" name="Google Shape;796;p48"/>
          <p:cNvSpPr txBox="1">
            <a:spLocks noGrp="1"/>
          </p:cNvSpPr>
          <p:nvPr>
            <p:ph type="title" idx="3"/>
          </p:nvPr>
        </p:nvSpPr>
        <p:spPr>
          <a:xfrm>
            <a:off x="5960799" y="149902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97" name="Google Shape;797;p48"/>
          <p:cNvSpPr txBox="1">
            <a:spLocks noGrp="1"/>
          </p:cNvSpPr>
          <p:nvPr>
            <p:ph type="title" idx="15"/>
          </p:nvPr>
        </p:nvSpPr>
        <p:spPr>
          <a:xfrm>
            <a:off x="18553" y="1671092"/>
            <a:ext cx="3759364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erospace" pitchFamily="50" charset="0"/>
              </a:rPr>
              <a:t>TABLE OF CONTENTS</a:t>
            </a:r>
            <a:endParaRPr sz="4400" dirty="0">
              <a:latin typeface="Aerospace" pitchFamily="50" charset="0"/>
            </a:endParaRPr>
          </a:p>
        </p:txBody>
      </p:sp>
      <p:sp>
        <p:nvSpPr>
          <p:cNvPr id="799" name="Google Shape;799;p48"/>
          <p:cNvSpPr txBox="1">
            <a:spLocks noGrp="1"/>
          </p:cNvSpPr>
          <p:nvPr>
            <p:ph type="subTitle" idx="4"/>
          </p:nvPr>
        </p:nvSpPr>
        <p:spPr>
          <a:xfrm>
            <a:off x="5221829" y="2633179"/>
            <a:ext cx="2634717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Stages of </a:t>
            </a:r>
            <a:r>
              <a:rPr lang="en-US" dirty="0">
                <a:latin typeface="Aerospace" pitchFamily="50" charset="0"/>
              </a:rPr>
              <a:t>development</a:t>
            </a:r>
            <a:endParaRPr dirty="0">
              <a:latin typeface="Aerospace" pitchFamily="50" charset="0"/>
            </a:endParaRPr>
          </a:p>
        </p:txBody>
      </p:sp>
      <p:sp>
        <p:nvSpPr>
          <p:cNvPr id="802" name="Google Shape;802;p48"/>
          <p:cNvSpPr txBox="1">
            <a:spLocks noGrp="1"/>
          </p:cNvSpPr>
          <p:nvPr>
            <p:ph type="title" idx="5"/>
          </p:nvPr>
        </p:nvSpPr>
        <p:spPr>
          <a:xfrm>
            <a:off x="4218484" y="3302500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03" name="Google Shape;803;p48"/>
          <p:cNvSpPr txBox="1">
            <a:spLocks noGrp="1"/>
          </p:cNvSpPr>
          <p:nvPr>
            <p:ph type="subTitle" idx="6"/>
          </p:nvPr>
        </p:nvSpPr>
        <p:spPr>
          <a:xfrm>
            <a:off x="3766038" y="4411344"/>
            <a:ext cx="1844714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Used programs</a:t>
            </a:r>
            <a:endParaRPr dirty="0">
              <a:latin typeface="Aerospace" pitchFamily="50" charset="0"/>
            </a:endParaRPr>
          </a:p>
        </p:txBody>
      </p:sp>
      <p:cxnSp>
        <p:nvCxnSpPr>
          <p:cNvPr id="807" name="Google Shape;807;p48"/>
          <p:cNvCxnSpPr/>
          <p:nvPr/>
        </p:nvCxnSpPr>
        <p:spPr>
          <a:xfrm>
            <a:off x="3872317" y="1311867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8"/>
          <p:cNvCxnSpPr/>
          <p:nvPr/>
        </p:nvCxnSpPr>
        <p:spPr>
          <a:xfrm rot="10800000">
            <a:off x="6184588" y="2357390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8"/>
          <p:cNvCxnSpPr/>
          <p:nvPr/>
        </p:nvCxnSpPr>
        <p:spPr>
          <a:xfrm rot="10800000">
            <a:off x="4333796" y="4145696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0"/>
          <p:cNvSpPr txBox="1">
            <a:spLocks noGrp="1"/>
          </p:cNvSpPr>
          <p:nvPr>
            <p:ph type="title"/>
          </p:nvPr>
        </p:nvSpPr>
        <p:spPr>
          <a:xfrm>
            <a:off x="1755600" y="467422"/>
            <a:ext cx="5632800" cy="734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erospace" pitchFamily="50" charset="0"/>
              </a:rPr>
              <a:t>Our team</a:t>
            </a:r>
            <a:endParaRPr sz="3600" dirty="0">
              <a:latin typeface="Aerospace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CB780-DA72-8DC6-BCBD-3A156BC39E1B}"/>
              </a:ext>
            </a:extLst>
          </p:cNvPr>
          <p:cNvGrpSpPr/>
          <p:nvPr/>
        </p:nvGrpSpPr>
        <p:grpSpPr>
          <a:xfrm>
            <a:off x="829339" y="1699073"/>
            <a:ext cx="1669301" cy="2318372"/>
            <a:chOff x="829339" y="1699073"/>
            <a:chExt cx="1669301" cy="2318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72E55D-8F7D-05EE-082D-F9DF574E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81"/>
            <a:stretch/>
          </p:blipFill>
          <p:spPr>
            <a:xfrm>
              <a:off x="998840" y="1699073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48EA8B-4E9A-29AB-C04D-F176FF643D78}"/>
                </a:ext>
              </a:extLst>
            </p:cNvPr>
            <p:cNvSpPr/>
            <p:nvPr/>
          </p:nvSpPr>
          <p:spPr>
            <a:xfrm>
              <a:off x="829339" y="3135275"/>
              <a:ext cx="1669301" cy="34157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Nikolay Stoyanov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BFAA8-C982-7BBC-D650-7F69EE7525A5}"/>
                </a:ext>
              </a:extLst>
            </p:cNvPr>
            <p:cNvSpPr txBox="1"/>
            <p:nvPr/>
          </p:nvSpPr>
          <p:spPr>
            <a:xfrm>
              <a:off x="829339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Scrum </a:t>
              </a:r>
            </a:p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Trainer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666078-97B9-FD1C-0082-940DAF956AE0}"/>
              </a:ext>
            </a:extLst>
          </p:cNvPr>
          <p:cNvGrpSpPr/>
          <p:nvPr/>
        </p:nvGrpSpPr>
        <p:grpSpPr>
          <a:xfrm>
            <a:off x="4839445" y="1699073"/>
            <a:ext cx="1606742" cy="2318372"/>
            <a:chOff x="2832345" y="1699073"/>
            <a:chExt cx="1606742" cy="2318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79E7F1-40D7-5211-15E5-41F56A88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566" y="1699073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6F2F35-4DCF-C8F5-AAB5-A08FF462B979}"/>
                </a:ext>
              </a:extLst>
            </p:cNvPr>
            <p:cNvSpPr/>
            <p:nvPr/>
          </p:nvSpPr>
          <p:spPr>
            <a:xfrm>
              <a:off x="2832346" y="3135276"/>
              <a:ext cx="1606741" cy="34157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Vicho Vichev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3E765-5414-1187-FC6D-21884FA1F8EF}"/>
                </a:ext>
              </a:extLst>
            </p:cNvPr>
            <p:cNvSpPr txBox="1"/>
            <p:nvPr/>
          </p:nvSpPr>
          <p:spPr>
            <a:xfrm>
              <a:off x="2832345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Backend developer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2E678C-2F69-EAE5-AA9D-F5A1E3F2E1D0}"/>
              </a:ext>
            </a:extLst>
          </p:cNvPr>
          <p:cNvGrpSpPr/>
          <p:nvPr/>
        </p:nvGrpSpPr>
        <p:grpSpPr>
          <a:xfrm>
            <a:off x="2849814" y="1699072"/>
            <a:ext cx="1606741" cy="2318373"/>
            <a:chOff x="4833309" y="1699072"/>
            <a:chExt cx="1606741" cy="2318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5D212-8133-8623-1125-2A175811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005" y="1699072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D97932-B8C1-B10B-9759-59443197A345}"/>
                </a:ext>
              </a:extLst>
            </p:cNvPr>
            <p:cNvSpPr/>
            <p:nvPr/>
          </p:nvSpPr>
          <p:spPr>
            <a:xfrm>
              <a:off x="4833310" y="3134484"/>
              <a:ext cx="1606740" cy="34157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Dimitar Byandov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D8AF8-6BD9-60FB-46FD-FF1C1960B4B5}"/>
                </a:ext>
              </a:extLst>
            </p:cNvPr>
            <p:cNvSpPr txBox="1"/>
            <p:nvPr/>
          </p:nvSpPr>
          <p:spPr>
            <a:xfrm>
              <a:off x="4833309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Frontend developer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4C3D9-8383-940D-77F8-CC0C365DF8AD}"/>
              </a:ext>
            </a:extLst>
          </p:cNvPr>
          <p:cNvGrpSpPr/>
          <p:nvPr/>
        </p:nvGrpSpPr>
        <p:grpSpPr>
          <a:xfrm>
            <a:off x="6834273" y="1699073"/>
            <a:ext cx="1606742" cy="2318372"/>
            <a:chOff x="6834273" y="1699073"/>
            <a:chExt cx="1606742" cy="23183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24D2C9-D931-0D55-C570-A08BE385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494" y="1699073"/>
              <a:ext cx="1330297" cy="1330297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6A97CCE-623D-B6B3-8B58-5EEC080823E2}"/>
                </a:ext>
              </a:extLst>
            </p:cNvPr>
            <p:cNvSpPr/>
            <p:nvPr/>
          </p:nvSpPr>
          <p:spPr>
            <a:xfrm>
              <a:off x="6834274" y="3135276"/>
              <a:ext cx="1606741" cy="34157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Martin Nenkov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108372-939D-9C6E-0A8B-80661F669094}"/>
                </a:ext>
              </a:extLst>
            </p:cNvPr>
            <p:cNvSpPr txBox="1"/>
            <p:nvPr/>
          </p:nvSpPr>
          <p:spPr>
            <a:xfrm>
              <a:off x="6834273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QA </a:t>
              </a:r>
            </a:p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engineer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 txBox="1">
            <a:spLocks noGrp="1"/>
          </p:cNvSpPr>
          <p:nvPr>
            <p:ph type="title"/>
          </p:nvPr>
        </p:nvSpPr>
        <p:spPr>
          <a:xfrm>
            <a:off x="1756950" y="25843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erospace" pitchFamily="50" charset="0"/>
              </a:rPr>
              <a:t>Stages of development</a:t>
            </a:r>
            <a:endParaRPr sz="3600" dirty="0">
              <a:latin typeface="Aerospace" pitchFamily="50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F123B-064A-54DB-E5D6-F566137216A5}"/>
              </a:ext>
            </a:extLst>
          </p:cNvPr>
          <p:cNvGrpSpPr/>
          <p:nvPr/>
        </p:nvGrpSpPr>
        <p:grpSpPr>
          <a:xfrm rot="21273630">
            <a:off x="854430" y="1020876"/>
            <a:ext cx="1753913" cy="1753913"/>
            <a:chOff x="215842" y="1804820"/>
            <a:chExt cx="2009796" cy="200979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45C4530-03DB-0DE8-5914-1BC9FDCBC0D9}"/>
                </a:ext>
              </a:extLst>
            </p:cNvPr>
            <p:cNvSpPr/>
            <p:nvPr/>
          </p:nvSpPr>
          <p:spPr>
            <a:xfrm>
              <a:off x="215842" y="1804820"/>
              <a:ext cx="2009796" cy="2009796"/>
            </a:xfrm>
            <a:prstGeom prst="ellipse">
              <a:avLst/>
            </a:prstGeom>
            <a:gradFill flip="none" rotWithShape="1">
              <a:gsLst>
                <a:gs pos="72000">
                  <a:schemeClr val="bg2">
                    <a:lumMod val="75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0" name="Google Shape;912;p56">
              <a:extLst>
                <a:ext uri="{FF2B5EF4-FFF2-40B4-BE49-F238E27FC236}">
                  <a16:creationId xmlns:a16="http://schemas.microsoft.com/office/drawing/2014/main" id="{50C4B532-3D6B-E7CB-8F0D-1F84BF344D30}"/>
                </a:ext>
              </a:extLst>
            </p:cNvPr>
            <p:cNvGrpSpPr/>
            <p:nvPr/>
          </p:nvGrpSpPr>
          <p:grpSpPr>
            <a:xfrm>
              <a:off x="400277" y="1977546"/>
              <a:ext cx="1620000" cy="1620000"/>
              <a:chOff x="1190624" y="238125"/>
              <a:chExt cx="4972375" cy="4972371"/>
            </a:xfrm>
          </p:grpSpPr>
          <p:sp>
            <p:nvSpPr>
              <p:cNvPr id="11" name="Google Shape;913;p56">
                <a:extLst>
                  <a:ext uri="{FF2B5EF4-FFF2-40B4-BE49-F238E27FC236}">
                    <a16:creationId xmlns:a16="http://schemas.microsoft.com/office/drawing/2014/main" id="{A3C5FFD3-28A0-8F5F-2CE1-C44FAC076D96}"/>
                  </a:ext>
                </a:extLst>
              </p:cNvPr>
              <p:cNvSpPr/>
              <p:nvPr/>
            </p:nvSpPr>
            <p:spPr>
              <a:xfrm>
                <a:off x="1190624" y="238125"/>
                <a:ext cx="4972375" cy="4972371"/>
              </a:xfrm>
              <a:custGeom>
                <a:avLst/>
                <a:gdLst/>
                <a:ahLst/>
                <a:cxnLst/>
                <a:rect l="l" t="t" r="r" b="b"/>
                <a:pathLst>
                  <a:path w="198895" h="198895" extrusionOk="0">
                    <a:moveTo>
                      <a:pt x="99447" y="0"/>
                    </a:moveTo>
                    <a:cubicBezTo>
                      <a:pt x="44396" y="0"/>
                      <a:pt x="0" y="44396"/>
                      <a:pt x="0" y="99447"/>
                    </a:cubicBezTo>
                    <a:cubicBezTo>
                      <a:pt x="0" y="154499"/>
                      <a:pt x="44396" y="198895"/>
                      <a:pt x="99447" y="198895"/>
                    </a:cubicBezTo>
                    <a:cubicBezTo>
                      <a:pt x="154499" y="198895"/>
                      <a:pt x="198895" y="154499"/>
                      <a:pt x="198895" y="99447"/>
                    </a:cubicBezTo>
                    <a:cubicBezTo>
                      <a:pt x="198895" y="44396"/>
                      <a:pt x="154499" y="0"/>
                      <a:pt x="99447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tx1"/>
                  </a:solidFill>
                  <a:latin typeface="Raleway" pitchFamily="2" charset="-52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Raleway" pitchFamily="2" charset="-52"/>
                  </a:rPr>
                  <a:t>Forming our team</a:t>
                </a:r>
                <a:endParaRPr sz="1600" dirty="0">
                  <a:solidFill>
                    <a:schemeClr val="tx1"/>
                  </a:solidFill>
                  <a:latin typeface="Raleway" pitchFamily="2" charset="-52"/>
                </a:endParaRPr>
              </a:p>
            </p:txBody>
          </p:sp>
          <p:sp>
            <p:nvSpPr>
              <p:cNvPr id="12" name="Google Shape;914;p56">
                <a:extLst>
                  <a:ext uri="{FF2B5EF4-FFF2-40B4-BE49-F238E27FC236}">
                    <a16:creationId xmlns:a16="http://schemas.microsoft.com/office/drawing/2014/main" id="{98631D03-E31B-5418-260C-E9320056A3C5}"/>
                  </a:ext>
                </a:extLst>
              </p:cNvPr>
              <p:cNvSpPr/>
              <p:nvPr/>
            </p:nvSpPr>
            <p:spPr>
              <a:xfrm>
                <a:off x="2855474" y="652474"/>
                <a:ext cx="702950" cy="702974"/>
              </a:xfrm>
              <a:custGeom>
                <a:avLst/>
                <a:gdLst/>
                <a:ahLst/>
                <a:cxnLst/>
                <a:rect l="l" t="t" r="r" b="b"/>
                <a:pathLst>
                  <a:path w="28118" h="28119" extrusionOk="0">
                    <a:moveTo>
                      <a:pt x="13911" y="1"/>
                    </a:moveTo>
                    <a:cubicBezTo>
                      <a:pt x="6216" y="1"/>
                      <a:pt x="0" y="6512"/>
                      <a:pt x="0" y="14207"/>
                    </a:cubicBezTo>
                    <a:cubicBezTo>
                      <a:pt x="0" y="21903"/>
                      <a:pt x="6216" y="28118"/>
                      <a:pt x="13911" y="28118"/>
                    </a:cubicBezTo>
                    <a:cubicBezTo>
                      <a:pt x="21606" y="28118"/>
                      <a:pt x="28118" y="21903"/>
                      <a:pt x="28118" y="14207"/>
                    </a:cubicBezTo>
                    <a:cubicBezTo>
                      <a:pt x="28118" y="6512"/>
                      <a:pt x="21606" y="1"/>
                      <a:pt x="13911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915;p56">
                <a:extLst>
                  <a:ext uri="{FF2B5EF4-FFF2-40B4-BE49-F238E27FC236}">
                    <a16:creationId xmlns:a16="http://schemas.microsoft.com/office/drawing/2014/main" id="{A88888E6-6075-E81C-E7F7-03A698576A0D}"/>
                  </a:ext>
                </a:extLst>
              </p:cNvPr>
              <p:cNvSpPr/>
              <p:nvPr/>
            </p:nvSpPr>
            <p:spPr>
              <a:xfrm>
                <a:off x="1678973" y="1643998"/>
                <a:ext cx="591974" cy="504898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20196" extrusionOk="0">
                    <a:moveTo>
                      <a:pt x="13319" y="0"/>
                    </a:moveTo>
                    <a:cubicBezTo>
                      <a:pt x="4440" y="0"/>
                      <a:pt x="0" y="10951"/>
                      <a:pt x="6216" y="17167"/>
                    </a:cubicBezTo>
                    <a:cubicBezTo>
                      <a:pt x="8314" y="19265"/>
                      <a:pt x="10874" y="20195"/>
                      <a:pt x="13379" y="20195"/>
                    </a:cubicBezTo>
                    <a:cubicBezTo>
                      <a:pt x="18648" y="20195"/>
                      <a:pt x="23678" y="16081"/>
                      <a:pt x="23678" y="10063"/>
                    </a:cubicBezTo>
                    <a:lnTo>
                      <a:pt x="23382" y="10063"/>
                    </a:lnTo>
                    <a:cubicBezTo>
                      <a:pt x="23382" y="4440"/>
                      <a:pt x="18943" y="0"/>
                      <a:pt x="1331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16;p56">
                <a:extLst>
                  <a:ext uri="{FF2B5EF4-FFF2-40B4-BE49-F238E27FC236}">
                    <a16:creationId xmlns:a16="http://schemas.microsoft.com/office/drawing/2014/main" id="{89E53359-778F-9CA2-7E12-2E9DF2E926D9}"/>
                  </a:ext>
                </a:extLst>
              </p:cNvPr>
              <p:cNvSpPr/>
              <p:nvPr/>
            </p:nvSpPr>
            <p:spPr>
              <a:xfrm>
                <a:off x="3987573" y="1392424"/>
                <a:ext cx="591974" cy="504898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20196" extrusionOk="0">
                    <a:moveTo>
                      <a:pt x="13615" y="0"/>
                    </a:moveTo>
                    <a:cubicBezTo>
                      <a:pt x="4440" y="0"/>
                      <a:pt x="0" y="10951"/>
                      <a:pt x="6512" y="17167"/>
                    </a:cubicBezTo>
                    <a:cubicBezTo>
                      <a:pt x="8515" y="19265"/>
                      <a:pt x="11010" y="20195"/>
                      <a:pt x="13471" y="20195"/>
                    </a:cubicBezTo>
                    <a:cubicBezTo>
                      <a:pt x="18648" y="20195"/>
                      <a:pt x="23678" y="16081"/>
                      <a:pt x="23678" y="10063"/>
                    </a:cubicBezTo>
                    <a:cubicBezTo>
                      <a:pt x="23678" y="4440"/>
                      <a:pt x="19239" y="0"/>
                      <a:pt x="13615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22;p56">
                <a:extLst>
                  <a:ext uri="{FF2B5EF4-FFF2-40B4-BE49-F238E27FC236}">
                    <a16:creationId xmlns:a16="http://schemas.microsoft.com/office/drawing/2014/main" id="{A9D6FFA7-A302-4B3B-AE3C-B625339973C1}"/>
                  </a:ext>
                </a:extLst>
              </p:cNvPr>
              <p:cNvSpPr/>
              <p:nvPr/>
            </p:nvSpPr>
            <p:spPr>
              <a:xfrm>
                <a:off x="3684200" y="4433223"/>
                <a:ext cx="584576" cy="499674"/>
              </a:xfrm>
              <a:custGeom>
                <a:avLst/>
                <a:gdLst/>
                <a:ahLst/>
                <a:cxnLst/>
                <a:rect l="l" t="t" r="r" b="b"/>
                <a:pathLst>
                  <a:path w="23383" h="19987" extrusionOk="0">
                    <a:moveTo>
                      <a:pt x="13818" y="0"/>
                    </a:moveTo>
                    <a:cubicBezTo>
                      <a:pt x="13653" y="0"/>
                      <a:pt x="13487" y="5"/>
                      <a:pt x="13319" y="14"/>
                    </a:cubicBezTo>
                    <a:cubicBezTo>
                      <a:pt x="4440" y="14"/>
                      <a:pt x="0" y="10669"/>
                      <a:pt x="6216" y="16884"/>
                    </a:cubicBezTo>
                    <a:cubicBezTo>
                      <a:pt x="8362" y="19030"/>
                      <a:pt x="10958" y="19987"/>
                      <a:pt x="13475" y="19987"/>
                    </a:cubicBezTo>
                    <a:cubicBezTo>
                      <a:pt x="18594" y="19987"/>
                      <a:pt x="23382" y="16029"/>
                      <a:pt x="23382" y="10077"/>
                    </a:cubicBezTo>
                    <a:cubicBezTo>
                      <a:pt x="23382" y="4621"/>
                      <a:pt x="19203" y="0"/>
                      <a:pt x="1381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24;p56">
                <a:extLst>
                  <a:ext uri="{FF2B5EF4-FFF2-40B4-BE49-F238E27FC236}">
                    <a16:creationId xmlns:a16="http://schemas.microsoft.com/office/drawing/2014/main" id="{CFBFE6D9-369B-21BE-5940-7922C274D4A9}"/>
                  </a:ext>
                </a:extLst>
              </p:cNvPr>
              <p:cNvSpPr/>
              <p:nvPr/>
            </p:nvSpPr>
            <p:spPr>
              <a:xfrm>
                <a:off x="2448500" y="4322548"/>
                <a:ext cx="503174" cy="432001"/>
              </a:xfrm>
              <a:custGeom>
                <a:avLst/>
                <a:gdLst/>
                <a:ahLst/>
                <a:cxnLst/>
                <a:rect l="l" t="t" r="r" b="b"/>
                <a:pathLst>
                  <a:path w="20127" h="17280" extrusionOk="0">
                    <a:moveTo>
                      <a:pt x="11544" y="1"/>
                    </a:moveTo>
                    <a:cubicBezTo>
                      <a:pt x="3848" y="1"/>
                      <a:pt x="1" y="9472"/>
                      <a:pt x="5328" y="14800"/>
                    </a:cubicBezTo>
                    <a:cubicBezTo>
                      <a:pt x="7140" y="16516"/>
                      <a:pt x="9320" y="17280"/>
                      <a:pt x="11443" y="17280"/>
                    </a:cubicBezTo>
                    <a:cubicBezTo>
                      <a:pt x="15911" y="17280"/>
                      <a:pt x="20127" y="13896"/>
                      <a:pt x="20127" y="8880"/>
                    </a:cubicBezTo>
                    <a:lnTo>
                      <a:pt x="20127" y="8584"/>
                    </a:lnTo>
                    <a:cubicBezTo>
                      <a:pt x="20127" y="3849"/>
                      <a:pt x="16279" y="1"/>
                      <a:pt x="11544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25;p56">
                <a:extLst>
                  <a:ext uri="{FF2B5EF4-FFF2-40B4-BE49-F238E27FC236}">
                    <a16:creationId xmlns:a16="http://schemas.microsoft.com/office/drawing/2014/main" id="{913B95CC-2C60-7202-A49E-BEC3AC44E8E1}"/>
                  </a:ext>
                </a:extLst>
              </p:cNvPr>
              <p:cNvSpPr/>
              <p:nvPr/>
            </p:nvSpPr>
            <p:spPr>
              <a:xfrm>
                <a:off x="5304648" y="1643998"/>
                <a:ext cx="340399" cy="340374"/>
              </a:xfrm>
              <a:custGeom>
                <a:avLst/>
                <a:gdLst/>
                <a:ahLst/>
                <a:cxnLst/>
                <a:rect l="l" t="t" r="r" b="b"/>
                <a:pathLst>
                  <a:path w="13616" h="13615" extrusionOk="0">
                    <a:moveTo>
                      <a:pt x="6808" y="0"/>
                    </a:moveTo>
                    <a:cubicBezTo>
                      <a:pt x="2961" y="0"/>
                      <a:pt x="1" y="2960"/>
                      <a:pt x="1" y="6808"/>
                    </a:cubicBezTo>
                    <a:cubicBezTo>
                      <a:pt x="1" y="10655"/>
                      <a:pt x="2961" y="13615"/>
                      <a:pt x="6808" y="13615"/>
                    </a:cubicBezTo>
                    <a:cubicBezTo>
                      <a:pt x="10656" y="13615"/>
                      <a:pt x="13616" y="10655"/>
                      <a:pt x="13616" y="6808"/>
                    </a:cubicBezTo>
                    <a:cubicBezTo>
                      <a:pt x="13616" y="2960"/>
                      <a:pt x="10656" y="0"/>
                      <a:pt x="680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26;p56">
                <a:extLst>
                  <a:ext uri="{FF2B5EF4-FFF2-40B4-BE49-F238E27FC236}">
                    <a16:creationId xmlns:a16="http://schemas.microsoft.com/office/drawing/2014/main" id="{EE3B4F49-EB42-C04F-804F-9464852F7117}"/>
                  </a:ext>
                </a:extLst>
              </p:cNvPr>
              <p:cNvSpPr/>
              <p:nvPr/>
            </p:nvSpPr>
            <p:spPr>
              <a:xfrm>
                <a:off x="4742300" y="4366949"/>
                <a:ext cx="347799" cy="347799"/>
              </a:xfrm>
              <a:custGeom>
                <a:avLst/>
                <a:gdLst/>
                <a:ahLst/>
                <a:cxnLst/>
                <a:rect l="l" t="t" r="r" b="b"/>
                <a:pathLst>
                  <a:path w="13912" h="13912" extrusionOk="0">
                    <a:moveTo>
                      <a:pt x="6808" y="1"/>
                    </a:moveTo>
                    <a:cubicBezTo>
                      <a:pt x="3257" y="1"/>
                      <a:pt x="1" y="3257"/>
                      <a:pt x="1" y="7104"/>
                    </a:cubicBezTo>
                    <a:cubicBezTo>
                      <a:pt x="1" y="10656"/>
                      <a:pt x="3257" y="13912"/>
                      <a:pt x="6808" y="13912"/>
                    </a:cubicBezTo>
                    <a:cubicBezTo>
                      <a:pt x="10656" y="13912"/>
                      <a:pt x="13912" y="10656"/>
                      <a:pt x="13912" y="7104"/>
                    </a:cubicBezTo>
                    <a:cubicBezTo>
                      <a:pt x="13912" y="3257"/>
                      <a:pt x="10656" y="1"/>
                      <a:pt x="6808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B1785-C6E8-DA5D-88B0-50C2491AA753}"/>
              </a:ext>
            </a:extLst>
          </p:cNvPr>
          <p:cNvGrpSpPr/>
          <p:nvPr/>
        </p:nvGrpSpPr>
        <p:grpSpPr>
          <a:xfrm rot="21383213">
            <a:off x="2534291" y="2910260"/>
            <a:ext cx="1844536" cy="1844536"/>
            <a:chOff x="2187803" y="1756937"/>
            <a:chExt cx="2009796" cy="20097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5934BD1-2B69-E70B-10C1-9BF388402309}"/>
                </a:ext>
              </a:extLst>
            </p:cNvPr>
            <p:cNvSpPr/>
            <p:nvPr/>
          </p:nvSpPr>
          <p:spPr>
            <a:xfrm>
              <a:off x="2187803" y="1756937"/>
              <a:ext cx="2009796" cy="2009796"/>
            </a:xfrm>
            <a:prstGeom prst="ellipse">
              <a:avLst/>
            </a:prstGeom>
            <a:gradFill flip="none" rotWithShape="1">
              <a:gsLst>
                <a:gs pos="70000">
                  <a:srgbClr val="FF0000">
                    <a:alpha val="0"/>
                  </a:srgb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25" name="Google Shape;938;p56">
              <a:extLst>
                <a:ext uri="{FF2B5EF4-FFF2-40B4-BE49-F238E27FC236}">
                  <a16:creationId xmlns:a16="http://schemas.microsoft.com/office/drawing/2014/main" id="{1414363F-203C-E817-CAB7-71563CF1375D}"/>
                </a:ext>
              </a:extLst>
            </p:cNvPr>
            <p:cNvGrpSpPr/>
            <p:nvPr/>
          </p:nvGrpSpPr>
          <p:grpSpPr>
            <a:xfrm rot="1855496">
              <a:off x="2384073" y="1943789"/>
              <a:ext cx="1620000" cy="1620000"/>
              <a:chOff x="1190626" y="238126"/>
              <a:chExt cx="5168675" cy="5168675"/>
            </a:xfrm>
          </p:grpSpPr>
          <p:sp>
            <p:nvSpPr>
              <p:cNvPr id="26" name="Google Shape;939;p56">
                <a:extLst>
                  <a:ext uri="{FF2B5EF4-FFF2-40B4-BE49-F238E27FC236}">
                    <a16:creationId xmlns:a16="http://schemas.microsoft.com/office/drawing/2014/main" id="{CDF60093-A4E3-0CCD-04EF-38B4B5F7D62C}"/>
                  </a:ext>
                </a:extLst>
              </p:cNvPr>
              <p:cNvSpPr/>
              <p:nvPr/>
            </p:nvSpPr>
            <p:spPr>
              <a:xfrm>
                <a:off x="1190626" y="238126"/>
                <a:ext cx="5168675" cy="5168675"/>
              </a:xfrm>
              <a:custGeom>
                <a:avLst/>
                <a:gdLst/>
                <a:ahLst/>
                <a:cxnLst/>
                <a:rect l="l" t="t" r="r" b="b"/>
                <a:pathLst>
                  <a:path w="206747" h="206747" extrusionOk="0">
                    <a:moveTo>
                      <a:pt x="103257" y="0"/>
                    </a:moveTo>
                    <a:cubicBezTo>
                      <a:pt x="46255" y="0"/>
                      <a:pt x="0" y="46255"/>
                      <a:pt x="0" y="103257"/>
                    </a:cubicBezTo>
                    <a:cubicBezTo>
                      <a:pt x="0" y="160258"/>
                      <a:pt x="46255" y="206747"/>
                      <a:pt x="103257" y="206747"/>
                    </a:cubicBezTo>
                    <a:cubicBezTo>
                      <a:pt x="160258" y="206747"/>
                      <a:pt x="206747" y="160258"/>
                      <a:pt x="206747" y="103257"/>
                    </a:cubicBezTo>
                    <a:cubicBezTo>
                      <a:pt x="206747" y="46255"/>
                      <a:pt x="160258" y="0"/>
                      <a:pt x="103257" y="0"/>
                    </a:cubicBezTo>
                    <a:close/>
                  </a:path>
                </a:pathLst>
              </a:custGeom>
              <a:solidFill>
                <a:srgbClr val="6F010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940;p56">
                <a:extLst>
                  <a:ext uri="{FF2B5EF4-FFF2-40B4-BE49-F238E27FC236}">
                    <a16:creationId xmlns:a16="http://schemas.microsoft.com/office/drawing/2014/main" id="{1ED7A172-E389-B499-2D5A-080560068B39}"/>
                  </a:ext>
                </a:extLst>
              </p:cNvPr>
              <p:cNvSpPr/>
              <p:nvPr/>
            </p:nvSpPr>
            <p:spPr>
              <a:xfrm>
                <a:off x="2300279" y="2199462"/>
                <a:ext cx="4033672" cy="2950363"/>
              </a:xfrm>
              <a:custGeom>
                <a:avLst/>
                <a:gdLst/>
                <a:ahLst/>
                <a:cxnLst/>
                <a:rect l="l" t="t" r="r" b="b"/>
                <a:pathLst>
                  <a:path w="161894" h="118208" extrusionOk="0">
                    <a:moveTo>
                      <a:pt x="159090" y="0"/>
                    </a:moveTo>
                    <a:cubicBezTo>
                      <a:pt x="150446" y="21726"/>
                      <a:pt x="127085" y="49292"/>
                      <a:pt x="90642" y="73821"/>
                    </a:cubicBezTo>
                    <a:cubicBezTo>
                      <a:pt x="56067" y="97183"/>
                      <a:pt x="23361" y="108863"/>
                      <a:pt x="0" y="110031"/>
                    </a:cubicBezTo>
                    <a:cubicBezTo>
                      <a:pt x="4673" y="113302"/>
                      <a:pt x="9345" y="115872"/>
                      <a:pt x="14484" y="118208"/>
                    </a:cubicBezTo>
                    <a:cubicBezTo>
                      <a:pt x="38546" y="114003"/>
                      <a:pt x="67514" y="101621"/>
                      <a:pt x="96248" y="82231"/>
                    </a:cubicBezTo>
                    <a:cubicBezTo>
                      <a:pt x="126151" y="61674"/>
                      <a:pt x="149045" y="38312"/>
                      <a:pt x="161893" y="16586"/>
                    </a:cubicBezTo>
                    <a:cubicBezTo>
                      <a:pt x="161426" y="10980"/>
                      <a:pt x="160492" y="5373"/>
                      <a:pt x="159090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944;p56">
                <a:extLst>
                  <a:ext uri="{FF2B5EF4-FFF2-40B4-BE49-F238E27FC236}">
                    <a16:creationId xmlns:a16="http://schemas.microsoft.com/office/drawing/2014/main" id="{D749A332-F9CB-C1EE-1531-4365A54012B6}"/>
                  </a:ext>
                </a:extLst>
              </p:cNvPr>
              <p:cNvSpPr/>
              <p:nvPr/>
            </p:nvSpPr>
            <p:spPr>
              <a:xfrm>
                <a:off x="1295907" y="706304"/>
                <a:ext cx="4143526" cy="2907520"/>
              </a:xfrm>
              <a:custGeom>
                <a:avLst/>
                <a:gdLst/>
                <a:ahLst/>
                <a:cxnLst/>
                <a:rect l="l" t="t" r="r" b="b"/>
                <a:pathLst>
                  <a:path w="167033" h="117274" extrusionOk="0">
                    <a:moveTo>
                      <a:pt x="158856" y="1"/>
                    </a:moveTo>
                    <a:cubicBezTo>
                      <a:pt x="149278" y="21259"/>
                      <a:pt x="126618" y="47657"/>
                      <a:pt x="91810" y="71252"/>
                    </a:cubicBezTo>
                    <a:cubicBezTo>
                      <a:pt x="57001" y="94847"/>
                      <a:pt x="23361" y="106528"/>
                      <a:pt x="0" y="107462"/>
                    </a:cubicBezTo>
                    <a:cubicBezTo>
                      <a:pt x="701" y="110733"/>
                      <a:pt x="1635" y="114003"/>
                      <a:pt x="2570" y="117274"/>
                    </a:cubicBezTo>
                    <a:lnTo>
                      <a:pt x="3271" y="117274"/>
                    </a:lnTo>
                    <a:cubicBezTo>
                      <a:pt x="29669" y="115405"/>
                      <a:pt x="63543" y="102323"/>
                      <a:pt x="97183" y="79429"/>
                    </a:cubicBezTo>
                    <a:cubicBezTo>
                      <a:pt x="130823" y="56768"/>
                      <a:pt x="155586" y="29903"/>
                      <a:pt x="167033" y="6074"/>
                    </a:cubicBezTo>
                    <a:cubicBezTo>
                      <a:pt x="164463" y="3972"/>
                      <a:pt x="161660" y="1869"/>
                      <a:pt x="158856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945;p56">
                <a:extLst>
                  <a:ext uri="{FF2B5EF4-FFF2-40B4-BE49-F238E27FC236}">
                    <a16:creationId xmlns:a16="http://schemas.microsoft.com/office/drawing/2014/main" id="{DA5BFE68-E571-9412-CE24-1FCA44C46938}"/>
                  </a:ext>
                </a:extLst>
              </p:cNvPr>
              <p:cNvSpPr/>
              <p:nvPr/>
            </p:nvSpPr>
            <p:spPr>
              <a:xfrm>
                <a:off x="1266862" y="3345150"/>
                <a:ext cx="367636" cy="268675"/>
              </a:xfrm>
              <a:custGeom>
                <a:avLst/>
                <a:gdLst/>
                <a:ahLst/>
                <a:cxnLst/>
                <a:rect l="l" t="t" r="r" b="b"/>
                <a:pathLst>
                  <a:path w="15186" h="10747" extrusionOk="0">
                    <a:moveTo>
                      <a:pt x="9112" y="1"/>
                    </a:moveTo>
                    <a:cubicBezTo>
                      <a:pt x="6075" y="468"/>
                      <a:pt x="3038" y="701"/>
                      <a:pt x="1" y="935"/>
                    </a:cubicBezTo>
                    <a:cubicBezTo>
                      <a:pt x="234" y="2570"/>
                      <a:pt x="702" y="4206"/>
                      <a:pt x="1169" y="5841"/>
                    </a:cubicBezTo>
                    <a:cubicBezTo>
                      <a:pt x="1636" y="7476"/>
                      <a:pt x="2103" y="9111"/>
                      <a:pt x="2570" y="10747"/>
                    </a:cubicBezTo>
                    <a:lnTo>
                      <a:pt x="3038" y="10747"/>
                    </a:lnTo>
                    <a:cubicBezTo>
                      <a:pt x="7009" y="10280"/>
                      <a:pt x="11214" y="9812"/>
                      <a:pt x="15186" y="9111"/>
                    </a:cubicBezTo>
                    <a:cubicBezTo>
                      <a:pt x="12849" y="6308"/>
                      <a:pt x="10981" y="3271"/>
                      <a:pt x="9112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C1883-622E-CFE6-09C3-EFF0918837E8}"/>
                </a:ext>
              </a:extLst>
            </p:cNvPr>
            <p:cNvSpPr txBox="1"/>
            <p:nvPr/>
          </p:nvSpPr>
          <p:spPr>
            <a:xfrm>
              <a:off x="2318846" y="2593890"/>
              <a:ext cx="1736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aleway" pitchFamily="2" charset="-52"/>
                </a:rPr>
                <a:t>Creating our ideas</a:t>
              </a:r>
              <a:endParaRPr lang="bg-BG" sz="1600" dirty="0">
                <a:solidFill>
                  <a:schemeClr val="tx1"/>
                </a:solidFill>
                <a:latin typeface="Raleway" pitchFamily="2" charset="-52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A7A0E-4844-EB73-F548-90DC760833B0}"/>
              </a:ext>
            </a:extLst>
          </p:cNvPr>
          <p:cNvGrpSpPr/>
          <p:nvPr/>
        </p:nvGrpSpPr>
        <p:grpSpPr>
          <a:xfrm rot="20790020">
            <a:off x="6582181" y="2701646"/>
            <a:ext cx="2056727" cy="1800608"/>
            <a:chOff x="6233049" y="1706015"/>
            <a:chExt cx="2412000" cy="21116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356C6F-6653-E197-AD82-E2F208D99A9A}"/>
                </a:ext>
              </a:extLst>
            </p:cNvPr>
            <p:cNvSpPr/>
            <p:nvPr/>
          </p:nvSpPr>
          <p:spPr>
            <a:xfrm>
              <a:off x="6376295" y="1706015"/>
              <a:ext cx="2111640" cy="2111640"/>
            </a:xfrm>
            <a:prstGeom prst="ellipse">
              <a:avLst/>
            </a:prstGeom>
            <a:gradFill flip="none" rotWithShape="1">
              <a:gsLst>
                <a:gs pos="72000">
                  <a:schemeClr val="bg2">
                    <a:lumMod val="75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1" name="Google Shape;932;p56">
              <a:extLst>
                <a:ext uri="{FF2B5EF4-FFF2-40B4-BE49-F238E27FC236}">
                  <a16:creationId xmlns:a16="http://schemas.microsoft.com/office/drawing/2014/main" id="{B146C491-1E98-39A0-D4B3-6EB1675E5598}"/>
                </a:ext>
              </a:extLst>
            </p:cNvPr>
            <p:cNvGrpSpPr/>
            <p:nvPr/>
          </p:nvGrpSpPr>
          <p:grpSpPr>
            <a:xfrm rot="1204775">
              <a:off x="6233049" y="1943789"/>
              <a:ext cx="2412000" cy="1620000"/>
              <a:chOff x="226475" y="386000"/>
              <a:chExt cx="6928350" cy="4937175"/>
            </a:xfrm>
          </p:grpSpPr>
          <p:sp>
            <p:nvSpPr>
              <p:cNvPr id="42" name="Google Shape;933;p56">
                <a:extLst>
                  <a:ext uri="{FF2B5EF4-FFF2-40B4-BE49-F238E27FC236}">
                    <a16:creationId xmlns:a16="http://schemas.microsoft.com/office/drawing/2014/main" id="{FBBEB570-F025-3344-EAB0-6B424C2591CB}"/>
                  </a:ext>
                </a:extLst>
              </p:cNvPr>
              <p:cNvSpPr/>
              <p:nvPr/>
            </p:nvSpPr>
            <p:spPr>
              <a:xfrm>
                <a:off x="1233700" y="386000"/>
                <a:ext cx="4937175" cy="4937175"/>
              </a:xfrm>
              <a:custGeom>
                <a:avLst/>
                <a:gdLst/>
                <a:ahLst/>
                <a:cxnLst/>
                <a:rect l="l" t="t" r="r" b="b"/>
                <a:pathLst>
                  <a:path w="197487" h="197487" extrusionOk="0">
                    <a:moveTo>
                      <a:pt x="98744" y="0"/>
                    </a:moveTo>
                    <a:cubicBezTo>
                      <a:pt x="44249" y="0"/>
                      <a:pt x="0" y="44248"/>
                      <a:pt x="0" y="98743"/>
                    </a:cubicBezTo>
                    <a:cubicBezTo>
                      <a:pt x="0" y="153471"/>
                      <a:pt x="44249" y="197486"/>
                      <a:pt x="98744" y="197486"/>
                    </a:cubicBezTo>
                    <a:cubicBezTo>
                      <a:pt x="153239" y="197486"/>
                      <a:pt x="197487" y="153471"/>
                      <a:pt x="197487" y="98743"/>
                    </a:cubicBezTo>
                    <a:cubicBezTo>
                      <a:pt x="197487" y="44248"/>
                      <a:pt x="153239" y="0"/>
                      <a:pt x="98744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934;p56">
                <a:extLst>
                  <a:ext uri="{FF2B5EF4-FFF2-40B4-BE49-F238E27FC236}">
                    <a16:creationId xmlns:a16="http://schemas.microsoft.com/office/drawing/2014/main" id="{2BA039AA-E654-E060-D84D-C192DE587479}"/>
                  </a:ext>
                </a:extLst>
              </p:cNvPr>
              <p:cNvSpPr/>
              <p:nvPr/>
            </p:nvSpPr>
            <p:spPr>
              <a:xfrm>
                <a:off x="2230311" y="2701739"/>
                <a:ext cx="3917519" cy="2382470"/>
              </a:xfrm>
              <a:custGeom>
                <a:avLst/>
                <a:gdLst/>
                <a:ahLst/>
                <a:cxnLst/>
                <a:rect l="l" t="t" r="r" b="b"/>
                <a:pathLst>
                  <a:path w="157198" h="96881" extrusionOk="0">
                    <a:moveTo>
                      <a:pt x="156965" y="0"/>
                    </a:moveTo>
                    <a:cubicBezTo>
                      <a:pt x="124594" y="36796"/>
                      <a:pt x="58222" y="79181"/>
                      <a:pt x="0" y="86168"/>
                    </a:cubicBezTo>
                    <a:cubicBezTo>
                      <a:pt x="5823" y="90360"/>
                      <a:pt x="11878" y="94086"/>
                      <a:pt x="18631" y="96880"/>
                    </a:cubicBezTo>
                    <a:cubicBezTo>
                      <a:pt x="71496" y="84305"/>
                      <a:pt x="123430" y="55194"/>
                      <a:pt x="155801" y="23056"/>
                    </a:cubicBezTo>
                    <a:cubicBezTo>
                      <a:pt x="156732" y="17700"/>
                      <a:pt x="157198" y="12110"/>
                      <a:pt x="157198" y="6521"/>
                    </a:cubicBezTo>
                    <a:cubicBezTo>
                      <a:pt x="157198" y="4425"/>
                      <a:pt x="157198" y="2096"/>
                      <a:pt x="156965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935;p56">
                <a:extLst>
                  <a:ext uri="{FF2B5EF4-FFF2-40B4-BE49-F238E27FC236}">
                    <a16:creationId xmlns:a16="http://schemas.microsoft.com/office/drawing/2014/main" id="{A1753DF9-EEA9-AE79-F9DB-D012ACFD7264}"/>
                  </a:ext>
                </a:extLst>
              </p:cNvPr>
              <p:cNvSpPr/>
              <p:nvPr/>
            </p:nvSpPr>
            <p:spPr>
              <a:xfrm>
                <a:off x="1328750" y="1271089"/>
                <a:ext cx="4472988" cy="2562110"/>
              </a:xfrm>
              <a:custGeom>
                <a:avLst/>
                <a:gdLst/>
                <a:ahLst/>
                <a:cxnLst/>
                <a:rect l="l" t="t" r="r" b="b"/>
                <a:pathLst>
                  <a:path w="178857" h="104799" extrusionOk="0">
                    <a:moveTo>
                      <a:pt x="169774" y="0"/>
                    </a:moveTo>
                    <a:cubicBezTo>
                      <a:pt x="136704" y="40056"/>
                      <a:pt x="61948" y="87565"/>
                      <a:pt x="1" y="90359"/>
                    </a:cubicBezTo>
                    <a:cubicBezTo>
                      <a:pt x="1398" y="95250"/>
                      <a:pt x="3028" y="100141"/>
                      <a:pt x="5124" y="104798"/>
                    </a:cubicBezTo>
                    <a:cubicBezTo>
                      <a:pt x="73592" y="95250"/>
                      <a:pt x="144855" y="54262"/>
                      <a:pt x="178856" y="12110"/>
                    </a:cubicBezTo>
                    <a:cubicBezTo>
                      <a:pt x="176062" y="7918"/>
                      <a:pt x="173267" y="3726"/>
                      <a:pt x="169774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6;p56">
                <a:extLst>
                  <a:ext uri="{FF2B5EF4-FFF2-40B4-BE49-F238E27FC236}">
                    <a16:creationId xmlns:a16="http://schemas.microsoft.com/office/drawing/2014/main" id="{0B77FD6D-6716-0FF2-648C-F0CED77FEF82}"/>
                  </a:ext>
                </a:extLst>
              </p:cNvPr>
              <p:cNvSpPr/>
              <p:nvPr/>
            </p:nvSpPr>
            <p:spPr>
              <a:xfrm>
                <a:off x="1253069" y="621468"/>
                <a:ext cx="3684917" cy="2064498"/>
              </a:xfrm>
              <a:custGeom>
                <a:avLst/>
                <a:gdLst/>
                <a:ahLst/>
                <a:cxnLst/>
                <a:rect l="l" t="t" r="r" b="b"/>
                <a:pathLst>
                  <a:path w="148814" h="83374" extrusionOk="0">
                    <a:moveTo>
                      <a:pt x="139731" y="0"/>
                    </a:moveTo>
                    <a:cubicBezTo>
                      <a:pt x="139266" y="233"/>
                      <a:pt x="138800" y="699"/>
                      <a:pt x="138334" y="1165"/>
                    </a:cubicBezTo>
                    <a:cubicBezTo>
                      <a:pt x="131580" y="7220"/>
                      <a:pt x="124361" y="12809"/>
                      <a:pt x="116909" y="17700"/>
                    </a:cubicBezTo>
                    <a:cubicBezTo>
                      <a:pt x="101538" y="27714"/>
                      <a:pt x="85469" y="36796"/>
                      <a:pt x="69167" y="44947"/>
                    </a:cubicBezTo>
                    <a:cubicBezTo>
                      <a:pt x="61016" y="49139"/>
                      <a:pt x="52632" y="53331"/>
                      <a:pt x="44481" y="56824"/>
                    </a:cubicBezTo>
                    <a:cubicBezTo>
                      <a:pt x="36097" y="60550"/>
                      <a:pt x="27481" y="64044"/>
                      <a:pt x="18631" y="66838"/>
                    </a:cubicBezTo>
                    <a:cubicBezTo>
                      <a:pt x="13042" y="68934"/>
                      <a:pt x="7220" y="70565"/>
                      <a:pt x="1398" y="71962"/>
                    </a:cubicBezTo>
                    <a:cubicBezTo>
                      <a:pt x="699" y="75688"/>
                      <a:pt x="233" y="79414"/>
                      <a:pt x="0" y="83373"/>
                    </a:cubicBezTo>
                    <a:cubicBezTo>
                      <a:pt x="7453" y="82209"/>
                      <a:pt x="14905" y="80579"/>
                      <a:pt x="22357" y="78483"/>
                    </a:cubicBezTo>
                    <a:cubicBezTo>
                      <a:pt x="40522" y="72893"/>
                      <a:pt x="58454" y="66140"/>
                      <a:pt x="75688" y="57756"/>
                    </a:cubicBezTo>
                    <a:cubicBezTo>
                      <a:pt x="92689" y="49372"/>
                      <a:pt x="108990" y="39358"/>
                      <a:pt x="124128" y="27714"/>
                    </a:cubicBezTo>
                    <a:cubicBezTo>
                      <a:pt x="131813" y="21892"/>
                      <a:pt x="139033" y="15371"/>
                      <a:pt x="145553" y="8384"/>
                    </a:cubicBezTo>
                    <a:cubicBezTo>
                      <a:pt x="146718" y="7220"/>
                      <a:pt x="147649" y="5823"/>
                      <a:pt x="148814" y="4658"/>
                    </a:cubicBezTo>
                    <a:cubicBezTo>
                      <a:pt x="145786" y="3028"/>
                      <a:pt x="142759" y="1398"/>
                      <a:pt x="139731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937;p56">
                <a:extLst>
                  <a:ext uri="{FF2B5EF4-FFF2-40B4-BE49-F238E27FC236}">
                    <a16:creationId xmlns:a16="http://schemas.microsoft.com/office/drawing/2014/main" id="{7D61FC1F-9A06-3D6B-E946-3BE3CC34ACD7}"/>
                  </a:ext>
                </a:extLst>
              </p:cNvPr>
              <p:cNvSpPr/>
              <p:nvPr/>
            </p:nvSpPr>
            <p:spPr>
              <a:xfrm>
                <a:off x="226475" y="739025"/>
                <a:ext cx="6928350" cy="3937875"/>
              </a:xfrm>
              <a:custGeom>
                <a:avLst/>
                <a:gdLst/>
                <a:ahLst/>
                <a:cxnLst/>
                <a:rect l="l" t="t" r="r" b="b"/>
                <a:pathLst>
                  <a:path w="277134" h="157515" extrusionOk="0">
                    <a:moveTo>
                      <a:pt x="249462" y="1"/>
                    </a:moveTo>
                    <a:cubicBezTo>
                      <a:pt x="248508" y="1"/>
                      <a:pt x="247560" y="30"/>
                      <a:pt x="246626" y="85"/>
                    </a:cubicBezTo>
                    <a:cubicBezTo>
                      <a:pt x="239872" y="551"/>
                      <a:pt x="233118" y="1482"/>
                      <a:pt x="226597" y="3112"/>
                    </a:cubicBezTo>
                    <a:cubicBezTo>
                      <a:pt x="218679" y="4976"/>
                      <a:pt x="210761" y="7304"/>
                      <a:pt x="203076" y="9633"/>
                    </a:cubicBezTo>
                    <a:cubicBezTo>
                      <a:pt x="209364" y="14990"/>
                      <a:pt x="214953" y="21045"/>
                      <a:pt x="219844" y="27798"/>
                    </a:cubicBezTo>
                    <a:cubicBezTo>
                      <a:pt x="223570" y="27100"/>
                      <a:pt x="227296" y="26168"/>
                      <a:pt x="231022" y="25469"/>
                    </a:cubicBezTo>
                    <a:cubicBezTo>
                      <a:pt x="236379" y="24538"/>
                      <a:pt x="241735" y="24072"/>
                      <a:pt x="247324" y="24072"/>
                    </a:cubicBezTo>
                    <a:lnTo>
                      <a:pt x="248954" y="24072"/>
                    </a:lnTo>
                    <a:cubicBezTo>
                      <a:pt x="248489" y="24538"/>
                      <a:pt x="248023" y="25236"/>
                      <a:pt x="247557" y="25702"/>
                    </a:cubicBezTo>
                    <a:cubicBezTo>
                      <a:pt x="243831" y="29661"/>
                      <a:pt x="240105" y="33387"/>
                      <a:pt x="235913" y="36648"/>
                    </a:cubicBezTo>
                    <a:cubicBezTo>
                      <a:pt x="226597" y="43867"/>
                      <a:pt x="217049" y="50621"/>
                      <a:pt x="207035" y="56676"/>
                    </a:cubicBezTo>
                    <a:cubicBezTo>
                      <a:pt x="187007" y="69019"/>
                      <a:pt x="166047" y="80430"/>
                      <a:pt x="144622" y="90910"/>
                    </a:cubicBezTo>
                    <a:cubicBezTo>
                      <a:pt x="133909" y="96499"/>
                      <a:pt x="123196" y="101390"/>
                      <a:pt x="112251" y="106047"/>
                    </a:cubicBezTo>
                    <a:cubicBezTo>
                      <a:pt x="101305" y="110938"/>
                      <a:pt x="90127" y="115363"/>
                      <a:pt x="79181" y="119322"/>
                    </a:cubicBezTo>
                    <a:cubicBezTo>
                      <a:pt x="68003" y="123281"/>
                      <a:pt x="56824" y="126541"/>
                      <a:pt x="45413" y="129103"/>
                    </a:cubicBezTo>
                    <a:cubicBezTo>
                      <a:pt x="40056" y="130267"/>
                      <a:pt x="34700" y="131199"/>
                      <a:pt x="29344" y="131665"/>
                    </a:cubicBezTo>
                    <a:lnTo>
                      <a:pt x="27481" y="131665"/>
                    </a:lnTo>
                    <a:cubicBezTo>
                      <a:pt x="27714" y="131199"/>
                      <a:pt x="27946" y="130733"/>
                      <a:pt x="28412" y="130267"/>
                    </a:cubicBezTo>
                    <a:cubicBezTo>
                      <a:pt x="31673" y="126076"/>
                      <a:pt x="35632" y="122116"/>
                      <a:pt x="39591" y="118623"/>
                    </a:cubicBezTo>
                    <a:cubicBezTo>
                      <a:pt x="41454" y="116993"/>
                      <a:pt x="43084" y="115596"/>
                      <a:pt x="44714" y="114198"/>
                    </a:cubicBezTo>
                    <a:cubicBezTo>
                      <a:pt x="42385" y="106047"/>
                      <a:pt x="40988" y="97664"/>
                      <a:pt x="40755" y="89513"/>
                    </a:cubicBezTo>
                    <a:cubicBezTo>
                      <a:pt x="35399" y="93239"/>
                      <a:pt x="30042" y="97198"/>
                      <a:pt x="24919" y="101390"/>
                    </a:cubicBezTo>
                    <a:cubicBezTo>
                      <a:pt x="19563" y="105582"/>
                      <a:pt x="14672" y="110239"/>
                      <a:pt x="10247" y="115363"/>
                    </a:cubicBezTo>
                    <a:cubicBezTo>
                      <a:pt x="7453" y="118390"/>
                      <a:pt x="5124" y="121651"/>
                      <a:pt x="3494" y="125377"/>
                    </a:cubicBezTo>
                    <a:cubicBezTo>
                      <a:pt x="2795" y="126308"/>
                      <a:pt x="2329" y="127473"/>
                      <a:pt x="1863" y="128637"/>
                    </a:cubicBezTo>
                    <a:cubicBezTo>
                      <a:pt x="1630" y="129336"/>
                      <a:pt x="1398" y="130035"/>
                      <a:pt x="1398" y="130733"/>
                    </a:cubicBezTo>
                    <a:cubicBezTo>
                      <a:pt x="1165" y="131432"/>
                      <a:pt x="932" y="132131"/>
                      <a:pt x="699" y="133062"/>
                    </a:cubicBezTo>
                    <a:cubicBezTo>
                      <a:pt x="0" y="137021"/>
                      <a:pt x="699" y="140980"/>
                      <a:pt x="2329" y="144706"/>
                    </a:cubicBezTo>
                    <a:cubicBezTo>
                      <a:pt x="4192" y="148200"/>
                      <a:pt x="6987" y="151227"/>
                      <a:pt x="10480" y="153323"/>
                    </a:cubicBezTo>
                    <a:cubicBezTo>
                      <a:pt x="11179" y="153789"/>
                      <a:pt x="11877" y="154022"/>
                      <a:pt x="12576" y="154487"/>
                    </a:cubicBezTo>
                    <a:cubicBezTo>
                      <a:pt x="13275" y="154720"/>
                      <a:pt x="13973" y="154953"/>
                      <a:pt x="14672" y="155186"/>
                    </a:cubicBezTo>
                    <a:cubicBezTo>
                      <a:pt x="15836" y="155652"/>
                      <a:pt x="17001" y="156118"/>
                      <a:pt x="18165" y="156351"/>
                    </a:cubicBezTo>
                    <a:cubicBezTo>
                      <a:pt x="22124" y="157282"/>
                      <a:pt x="26316" y="157515"/>
                      <a:pt x="30275" y="157515"/>
                    </a:cubicBezTo>
                    <a:cubicBezTo>
                      <a:pt x="37029" y="157515"/>
                      <a:pt x="44016" y="156816"/>
                      <a:pt x="50769" y="155419"/>
                    </a:cubicBezTo>
                    <a:cubicBezTo>
                      <a:pt x="63345" y="153323"/>
                      <a:pt x="75688" y="150063"/>
                      <a:pt x="88031" y="146336"/>
                    </a:cubicBezTo>
                    <a:cubicBezTo>
                      <a:pt x="100141" y="142377"/>
                      <a:pt x="111785" y="138186"/>
                      <a:pt x="123429" y="133528"/>
                    </a:cubicBezTo>
                    <a:cubicBezTo>
                      <a:pt x="135074" y="128637"/>
                      <a:pt x="146485" y="123747"/>
                      <a:pt x="157896" y="118390"/>
                    </a:cubicBezTo>
                    <a:cubicBezTo>
                      <a:pt x="180486" y="107445"/>
                      <a:pt x="202377" y="94869"/>
                      <a:pt x="223104" y="80430"/>
                    </a:cubicBezTo>
                    <a:cubicBezTo>
                      <a:pt x="233584" y="73211"/>
                      <a:pt x="243598" y="65293"/>
                      <a:pt x="253379" y="56676"/>
                    </a:cubicBezTo>
                    <a:cubicBezTo>
                      <a:pt x="258270" y="52251"/>
                      <a:pt x="263160" y="47128"/>
                      <a:pt x="267585" y="41771"/>
                    </a:cubicBezTo>
                    <a:cubicBezTo>
                      <a:pt x="270147" y="38744"/>
                      <a:pt x="272243" y="35251"/>
                      <a:pt x="274106" y="31524"/>
                    </a:cubicBezTo>
                    <a:cubicBezTo>
                      <a:pt x="274572" y="30593"/>
                      <a:pt x="275038" y="29196"/>
                      <a:pt x="275503" y="28031"/>
                    </a:cubicBezTo>
                    <a:cubicBezTo>
                      <a:pt x="275736" y="27565"/>
                      <a:pt x="275969" y="26634"/>
                      <a:pt x="276202" y="25935"/>
                    </a:cubicBezTo>
                    <a:cubicBezTo>
                      <a:pt x="276202" y="25236"/>
                      <a:pt x="276435" y="24538"/>
                      <a:pt x="276435" y="23606"/>
                    </a:cubicBezTo>
                    <a:cubicBezTo>
                      <a:pt x="277133" y="19647"/>
                      <a:pt x="276435" y="15688"/>
                      <a:pt x="274572" y="12195"/>
                    </a:cubicBezTo>
                    <a:cubicBezTo>
                      <a:pt x="272709" y="8469"/>
                      <a:pt x="269914" y="5674"/>
                      <a:pt x="266421" y="3578"/>
                    </a:cubicBezTo>
                    <a:cubicBezTo>
                      <a:pt x="265722" y="3345"/>
                      <a:pt x="265023" y="2880"/>
                      <a:pt x="264325" y="2647"/>
                    </a:cubicBezTo>
                    <a:cubicBezTo>
                      <a:pt x="263626" y="2414"/>
                      <a:pt x="262928" y="2181"/>
                      <a:pt x="262229" y="1948"/>
                    </a:cubicBezTo>
                    <a:cubicBezTo>
                      <a:pt x="261064" y="1482"/>
                      <a:pt x="259900" y="1249"/>
                      <a:pt x="258736" y="1016"/>
                    </a:cubicBezTo>
                    <a:cubicBezTo>
                      <a:pt x="255711" y="305"/>
                      <a:pt x="252551" y="1"/>
                      <a:pt x="249462" y="1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6C3E1F-5758-A4F3-26D9-234F4F2E084B}"/>
                </a:ext>
              </a:extLst>
            </p:cNvPr>
            <p:cNvSpPr txBox="1"/>
            <p:nvPr/>
          </p:nvSpPr>
          <p:spPr>
            <a:xfrm rot="21437345">
              <a:off x="6777177" y="2742228"/>
              <a:ext cx="1261790" cy="36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Raleway" pitchFamily="2" charset="-52"/>
                </a:rPr>
                <a:t>Presenting</a:t>
              </a:r>
              <a:endParaRPr lang="bg-BG" dirty="0">
                <a:solidFill>
                  <a:schemeClr val="tx1"/>
                </a:solidFill>
                <a:latin typeface="Raleway" pitchFamily="2" charset="-52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52982-5E81-A346-5819-FC8EEE22594F}"/>
              </a:ext>
            </a:extLst>
          </p:cNvPr>
          <p:cNvGrpSpPr/>
          <p:nvPr/>
        </p:nvGrpSpPr>
        <p:grpSpPr>
          <a:xfrm rot="291518">
            <a:off x="4238729" y="1021139"/>
            <a:ext cx="2468469" cy="2468470"/>
            <a:chOff x="4214755" y="1748891"/>
            <a:chExt cx="2009796" cy="20097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7C2282-76B5-C524-4F4F-68AFC7B924F5}"/>
                </a:ext>
              </a:extLst>
            </p:cNvPr>
            <p:cNvSpPr/>
            <p:nvPr/>
          </p:nvSpPr>
          <p:spPr>
            <a:xfrm>
              <a:off x="4214755" y="1748891"/>
              <a:ext cx="2009796" cy="2009796"/>
            </a:xfrm>
            <a:prstGeom prst="ellipse">
              <a:avLst/>
            </a:prstGeom>
            <a:gradFill flip="none" rotWithShape="1">
              <a:gsLst>
                <a:gs pos="72000">
                  <a:schemeClr val="accent3">
                    <a:lumMod val="60000"/>
                    <a:lumOff val="40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19B4F1-B968-E45E-F1ED-DFC146D27D1D}"/>
                </a:ext>
              </a:extLst>
            </p:cNvPr>
            <p:cNvGrpSpPr/>
            <p:nvPr/>
          </p:nvGrpSpPr>
          <p:grpSpPr>
            <a:xfrm>
              <a:off x="4391785" y="1955949"/>
              <a:ext cx="1620000" cy="1620000"/>
              <a:chOff x="4391785" y="1955949"/>
              <a:chExt cx="1620000" cy="1620000"/>
            </a:xfrm>
          </p:grpSpPr>
          <p:grpSp>
            <p:nvGrpSpPr>
              <p:cNvPr id="34" name="Google Shape;905;p56">
                <a:extLst>
                  <a:ext uri="{FF2B5EF4-FFF2-40B4-BE49-F238E27FC236}">
                    <a16:creationId xmlns:a16="http://schemas.microsoft.com/office/drawing/2014/main" id="{0E841699-0F33-74DB-2BF1-94B9B6078127}"/>
                  </a:ext>
                </a:extLst>
              </p:cNvPr>
              <p:cNvGrpSpPr/>
              <p:nvPr/>
            </p:nvGrpSpPr>
            <p:grpSpPr>
              <a:xfrm>
                <a:off x="4391785" y="1955949"/>
                <a:ext cx="1620000" cy="1620000"/>
                <a:chOff x="1190625" y="238125"/>
                <a:chExt cx="4919575" cy="4919575"/>
              </a:xfrm>
              <a:solidFill>
                <a:srgbClr val="34273D"/>
              </a:solidFill>
            </p:grpSpPr>
            <p:sp>
              <p:nvSpPr>
                <p:cNvPr id="35" name="Google Shape;906;p56">
                  <a:extLst>
                    <a:ext uri="{FF2B5EF4-FFF2-40B4-BE49-F238E27FC236}">
                      <a16:creationId xmlns:a16="http://schemas.microsoft.com/office/drawing/2014/main" id="{2F732571-133A-F96C-E6CF-4B6A0BE3740C}"/>
                    </a:ext>
                  </a:extLst>
                </p:cNvPr>
                <p:cNvSpPr/>
                <p:nvPr/>
              </p:nvSpPr>
              <p:spPr>
                <a:xfrm>
                  <a:off x="1190625" y="238125"/>
                  <a:ext cx="4919575" cy="491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3" h="196783" extrusionOk="0">
                      <a:moveTo>
                        <a:pt x="98530" y="0"/>
                      </a:moveTo>
                      <a:cubicBezTo>
                        <a:pt x="44130" y="0"/>
                        <a:pt x="0" y="44130"/>
                        <a:pt x="0" y="98530"/>
                      </a:cubicBezTo>
                      <a:cubicBezTo>
                        <a:pt x="0" y="152652"/>
                        <a:pt x="44130" y="196783"/>
                        <a:pt x="98530" y="196783"/>
                      </a:cubicBezTo>
                      <a:cubicBezTo>
                        <a:pt x="152652" y="196783"/>
                        <a:pt x="196783" y="152652"/>
                        <a:pt x="196783" y="98530"/>
                      </a:cubicBezTo>
                      <a:cubicBezTo>
                        <a:pt x="196783" y="44130"/>
                        <a:pt x="152652" y="0"/>
                        <a:pt x="985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6" name="Google Shape;907;p56">
                  <a:extLst>
                    <a:ext uri="{FF2B5EF4-FFF2-40B4-BE49-F238E27FC236}">
                      <a16:creationId xmlns:a16="http://schemas.microsoft.com/office/drawing/2014/main" id="{A936CDD9-CB19-BBCD-9AA1-3BE365F818A2}"/>
                    </a:ext>
                  </a:extLst>
                </p:cNvPr>
                <p:cNvSpPr/>
                <p:nvPr/>
              </p:nvSpPr>
              <p:spPr>
                <a:xfrm>
                  <a:off x="3327750" y="855650"/>
                  <a:ext cx="1214300" cy="3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2" h="12214" extrusionOk="0">
                      <a:moveTo>
                        <a:pt x="24147" y="1"/>
                      </a:moveTo>
                      <a:cubicBezTo>
                        <a:pt x="10825" y="1"/>
                        <a:pt x="0" y="2776"/>
                        <a:pt x="0" y="6107"/>
                      </a:cubicBezTo>
                      <a:cubicBezTo>
                        <a:pt x="0" y="9438"/>
                        <a:pt x="10825" y="12213"/>
                        <a:pt x="24147" y="12213"/>
                      </a:cubicBezTo>
                      <a:cubicBezTo>
                        <a:pt x="37747" y="12213"/>
                        <a:pt x="48571" y="9438"/>
                        <a:pt x="48571" y="6107"/>
                      </a:cubicBezTo>
                      <a:cubicBezTo>
                        <a:pt x="48571" y="2776"/>
                        <a:pt x="37747" y="1"/>
                        <a:pt x="241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7" name="Google Shape;908;p56">
                  <a:extLst>
                    <a:ext uri="{FF2B5EF4-FFF2-40B4-BE49-F238E27FC236}">
                      <a16:creationId xmlns:a16="http://schemas.microsoft.com/office/drawing/2014/main" id="{DF6D194E-2681-632C-9F90-AE1217DEEF11}"/>
                    </a:ext>
                  </a:extLst>
                </p:cNvPr>
                <p:cNvSpPr/>
                <p:nvPr/>
              </p:nvSpPr>
              <p:spPr>
                <a:xfrm>
                  <a:off x="1999002" y="3860769"/>
                  <a:ext cx="1065601" cy="52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43" h="17209" extrusionOk="0">
                      <a:moveTo>
                        <a:pt x="28033" y="1"/>
                      </a:moveTo>
                      <a:cubicBezTo>
                        <a:pt x="12490" y="1"/>
                        <a:pt x="0" y="3887"/>
                        <a:pt x="0" y="8605"/>
                      </a:cubicBezTo>
                      <a:cubicBezTo>
                        <a:pt x="0" y="13323"/>
                        <a:pt x="12490" y="17209"/>
                        <a:pt x="28033" y="17209"/>
                      </a:cubicBezTo>
                      <a:cubicBezTo>
                        <a:pt x="43575" y="17209"/>
                        <a:pt x="56343" y="13323"/>
                        <a:pt x="56343" y="8605"/>
                      </a:cubicBezTo>
                      <a:cubicBezTo>
                        <a:pt x="56343" y="3887"/>
                        <a:pt x="43575" y="1"/>
                        <a:pt x="280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8" name="Google Shape;909;p56">
                  <a:extLst>
                    <a:ext uri="{FF2B5EF4-FFF2-40B4-BE49-F238E27FC236}">
                      <a16:creationId xmlns:a16="http://schemas.microsoft.com/office/drawing/2014/main" id="{926B7C43-594F-4590-FF98-E1F16EDFA4F6}"/>
                    </a:ext>
                  </a:extLst>
                </p:cNvPr>
                <p:cNvSpPr/>
                <p:nvPr/>
              </p:nvSpPr>
              <p:spPr>
                <a:xfrm>
                  <a:off x="1737894" y="1441988"/>
                  <a:ext cx="1922051" cy="305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213" extrusionOk="0">
                      <a:moveTo>
                        <a:pt x="38580" y="1"/>
                      </a:moveTo>
                      <a:cubicBezTo>
                        <a:pt x="17486" y="1"/>
                        <a:pt x="0" y="2776"/>
                        <a:pt x="0" y="6107"/>
                      </a:cubicBezTo>
                      <a:cubicBezTo>
                        <a:pt x="0" y="9437"/>
                        <a:pt x="17209" y="12213"/>
                        <a:pt x="38580" y="12213"/>
                      </a:cubicBezTo>
                      <a:cubicBezTo>
                        <a:pt x="59674" y="12213"/>
                        <a:pt x="76882" y="9715"/>
                        <a:pt x="76882" y="6107"/>
                      </a:cubicBezTo>
                      <a:cubicBezTo>
                        <a:pt x="76882" y="2776"/>
                        <a:pt x="59674" y="1"/>
                        <a:pt x="385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9" name="Google Shape;910;p56">
                  <a:extLst>
                    <a:ext uri="{FF2B5EF4-FFF2-40B4-BE49-F238E27FC236}">
                      <a16:creationId xmlns:a16="http://schemas.microsoft.com/office/drawing/2014/main" id="{907C4A58-62A9-A8BB-E1D6-D6926F46D489}"/>
                    </a:ext>
                  </a:extLst>
                </p:cNvPr>
                <p:cNvSpPr/>
                <p:nvPr/>
              </p:nvSpPr>
              <p:spPr>
                <a:xfrm>
                  <a:off x="4169701" y="3746732"/>
                  <a:ext cx="1387776" cy="194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1" h="7772" extrusionOk="0">
                      <a:moveTo>
                        <a:pt x="27755" y="0"/>
                      </a:moveTo>
                      <a:cubicBezTo>
                        <a:pt x="12490" y="0"/>
                        <a:pt x="0" y="1665"/>
                        <a:pt x="0" y="3886"/>
                      </a:cubicBezTo>
                      <a:cubicBezTo>
                        <a:pt x="0" y="5829"/>
                        <a:pt x="12490" y="7772"/>
                        <a:pt x="27755" y="7772"/>
                      </a:cubicBezTo>
                      <a:cubicBezTo>
                        <a:pt x="43021" y="7772"/>
                        <a:pt x="55510" y="5829"/>
                        <a:pt x="55510" y="3886"/>
                      </a:cubicBezTo>
                      <a:cubicBezTo>
                        <a:pt x="55510" y="1665"/>
                        <a:pt x="43021" y="0"/>
                        <a:pt x="277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40" name="Google Shape;911;p56">
                  <a:extLst>
                    <a:ext uri="{FF2B5EF4-FFF2-40B4-BE49-F238E27FC236}">
                      <a16:creationId xmlns:a16="http://schemas.microsoft.com/office/drawing/2014/main" id="{B249C237-7A21-9B59-4FF3-37C0CBC596CB}"/>
                    </a:ext>
                  </a:extLst>
                </p:cNvPr>
                <p:cNvSpPr/>
                <p:nvPr/>
              </p:nvSpPr>
              <p:spPr>
                <a:xfrm>
                  <a:off x="3272213" y="4559297"/>
                  <a:ext cx="1179626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85" h="6940" extrusionOk="0">
                      <a:moveTo>
                        <a:pt x="23593" y="1"/>
                      </a:moveTo>
                      <a:cubicBezTo>
                        <a:pt x="10548" y="1"/>
                        <a:pt x="1" y="1666"/>
                        <a:pt x="1" y="3332"/>
                      </a:cubicBezTo>
                      <a:cubicBezTo>
                        <a:pt x="1" y="5274"/>
                        <a:pt x="10548" y="6940"/>
                        <a:pt x="23593" y="6940"/>
                      </a:cubicBezTo>
                      <a:cubicBezTo>
                        <a:pt x="36637" y="6940"/>
                        <a:pt x="47184" y="5274"/>
                        <a:pt x="47184" y="3332"/>
                      </a:cubicBezTo>
                      <a:cubicBezTo>
                        <a:pt x="47184" y="1666"/>
                        <a:pt x="36637" y="1"/>
                        <a:pt x="23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</p:grpSp>
          <p:sp>
            <p:nvSpPr>
              <p:cNvPr id="15" name="Google Shape;906;p56">
                <a:extLst>
                  <a:ext uri="{FF2B5EF4-FFF2-40B4-BE49-F238E27FC236}">
                    <a16:creationId xmlns:a16="http://schemas.microsoft.com/office/drawing/2014/main" id="{CEE81958-60FA-ED82-1593-220F061637E9}"/>
                  </a:ext>
                </a:extLst>
              </p:cNvPr>
              <p:cNvSpPr/>
              <p:nvPr/>
            </p:nvSpPr>
            <p:spPr>
              <a:xfrm>
                <a:off x="4415090" y="1969232"/>
                <a:ext cx="1300676" cy="1311060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906;p56">
                <a:extLst>
                  <a:ext uri="{FF2B5EF4-FFF2-40B4-BE49-F238E27FC236}">
                    <a16:creationId xmlns:a16="http://schemas.microsoft.com/office/drawing/2014/main" id="{417DBDF9-59B5-3F17-6D80-A577DD8104E2}"/>
                  </a:ext>
                </a:extLst>
              </p:cNvPr>
              <p:cNvSpPr/>
              <p:nvPr/>
            </p:nvSpPr>
            <p:spPr>
              <a:xfrm>
                <a:off x="4400851" y="1958489"/>
                <a:ext cx="1454445" cy="1466057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906;p56">
                <a:extLst>
                  <a:ext uri="{FF2B5EF4-FFF2-40B4-BE49-F238E27FC236}">
                    <a16:creationId xmlns:a16="http://schemas.microsoft.com/office/drawing/2014/main" id="{4DA96AF0-2696-FFEB-82FC-B71A7E5ED2C2}"/>
                  </a:ext>
                </a:extLst>
              </p:cNvPr>
              <p:cNvSpPr/>
              <p:nvPr/>
            </p:nvSpPr>
            <p:spPr>
              <a:xfrm>
                <a:off x="4397197" y="1961613"/>
                <a:ext cx="1613542" cy="1610222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rgbClr val="AE2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AA17D-99DE-A2E9-8FC3-3EDD9E87480A}"/>
                  </a:ext>
                </a:extLst>
              </p:cNvPr>
              <p:cNvSpPr txBox="1"/>
              <p:nvPr/>
            </p:nvSpPr>
            <p:spPr>
              <a:xfrm>
                <a:off x="4419421" y="2583634"/>
                <a:ext cx="1555618" cy="47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Raleway" pitchFamily="2" charset="-52"/>
                  </a:rPr>
                  <a:t>Working on the project</a:t>
                </a:r>
                <a:endParaRPr lang="bg-BG" sz="1600" dirty="0">
                  <a:solidFill>
                    <a:schemeClr val="tx1"/>
                  </a:solidFill>
                  <a:latin typeface="Raleway" pitchFamily="2" charset="-52"/>
                </a:endParaRPr>
              </a:p>
            </p:txBody>
          </p:sp>
        </p:grp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6EE8A409-26A7-64C9-87A1-46B9833FA57F}"/>
              </a:ext>
            </a:extLst>
          </p:cNvPr>
          <p:cNvSpPr/>
          <p:nvPr/>
        </p:nvSpPr>
        <p:spPr>
          <a:xfrm>
            <a:off x="-2983031" y="2949106"/>
            <a:ext cx="4623370" cy="462337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6B7B01-09AA-B553-35CF-52B31ACC2464}"/>
              </a:ext>
            </a:extLst>
          </p:cNvPr>
          <p:cNvSpPr/>
          <p:nvPr/>
        </p:nvSpPr>
        <p:spPr>
          <a:xfrm>
            <a:off x="-3013515" y="2752692"/>
            <a:ext cx="4899934" cy="4899934"/>
          </a:xfrm>
          <a:prstGeom prst="ellipse">
            <a:avLst/>
          </a:prstGeom>
          <a:gradFill flip="none" rotWithShape="1">
            <a:gsLst>
              <a:gs pos="78000">
                <a:srgbClr val="FC950A">
                  <a:alpha val="16000"/>
                </a:srgbClr>
              </a:gs>
              <a:gs pos="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3"/>
          <p:cNvSpPr txBox="1">
            <a:spLocks noGrp="1"/>
          </p:cNvSpPr>
          <p:nvPr>
            <p:ph type="title"/>
          </p:nvPr>
        </p:nvSpPr>
        <p:spPr>
          <a:xfrm>
            <a:off x="1741912" y="149929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erospace" pitchFamily="50" charset="0"/>
              </a:rPr>
              <a:t>Used programs</a:t>
            </a:r>
            <a:endParaRPr sz="3600" dirty="0">
              <a:latin typeface="Aerospace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3B585-E9BE-0B13-AD5D-92E3C9C8B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9202"/>
          <a:stretch/>
        </p:blipFill>
        <p:spPr>
          <a:xfrm>
            <a:off x="3049262" y="2955956"/>
            <a:ext cx="955503" cy="872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ABA1A-D818-7B83-DBA1-65E249B68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63" y="2863616"/>
            <a:ext cx="1051949" cy="1051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589B3-A8F9-602D-2FD9-B8760E647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t="14781" r="24814" b="15491"/>
          <a:stretch/>
        </p:blipFill>
        <p:spPr>
          <a:xfrm>
            <a:off x="6794057" y="2955956"/>
            <a:ext cx="973804" cy="910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054A0-3FCC-01FF-6BAD-FA54CDD82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85" y="1514373"/>
            <a:ext cx="1057377" cy="105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FCD44-CAB6-2183-840A-F1E917167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18" y="1475462"/>
            <a:ext cx="1057378" cy="105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D1F72-BAD2-DB39-FAF8-F88A920F3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2" y="1475462"/>
            <a:ext cx="874367" cy="982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4A705-A6E8-2947-CC43-69FFFE729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160" y="2940125"/>
            <a:ext cx="955504" cy="8887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54"/>
          <p:cNvPicPr preferRelativeResize="0"/>
          <p:nvPr/>
        </p:nvPicPr>
        <p:blipFill rotWithShape="1">
          <a:blip r:embed="rId3">
            <a:alphaModFix/>
          </a:blip>
          <a:srcRect t="777" b="767"/>
          <a:stretch/>
        </p:blipFill>
        <p:spPr>
          <a:xfrm>
            <a:off x="4245075" y="481625"/>
            <a:ext cx="4246200" cy="4180500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chemeClr val="bg2">
                    <a:lumMod val="75000"/>
                  </a:schemeClr>
                </a:gs>
                <a:gs pos="0">
                  <a:schemeClr val="tx1"/>
                </a:gs>
              </a:gsLst>
              <a:lin ang="8100000" scaled="1"/>
              <a:tileRect/>
            </a:gradFill>
            <a:prstDash val="solid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C97A22-55CE-2C08-B4D4-5001BA56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146" y="1122640"/>
            <a:ext cx="3369888" cy="1744514"/>
          </a:xfrm>
        </p:spPr>
        <p:txBody>
          <a:bodyPr/>
          <a:lstStyle/>
          <a:p>
            <a:pPr algn="ctr"/>
            <a:r>
              <a:rPr lang="en-US" sz="4400" dirty="0">
                <a:latin typeface="Aerospace" pitchFamily="50" charset="0"/>
              </a:rPr>
              <a:t>Let’s jump to our project</a:t>
            </a:r>
            <a:r>
              <a:rPr lang="en-US" sz="4400" dirty="0">
                <a:latin typeface="Raleway" pitchFamily="2" charset="0"/>
              </a:rPr>
              <a:t> :)</a:t>
            </a:r>
            <a:endParaRPr lang="bg-BG" sz="44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pace Vacation by Slidesgo">
  <a:themeElements>
    <a:clrScheme name="Simple Light">
      <a:dk1>
        <a:srgbClr val="FFFFFF"/>
      </a:dk1>
      <a:lt1>
        <a:srgbClr val="1E1632"/>
      </a:lt1>
      <a:dk2>
        <a:srgbClr val="D2C1FF"/>
      </a:dk2>
      <a:lt2>
        <a:srgbClr val="9900FF"/>
      </a:lt2>
      <a:accent1>
        <a:srgbClr val="1C4587"/>
      </a:accent1>
      <a:accent2>
        <a:srgbClr val="351C75"/>
      </a:accent2>
      <a:accent3>
        <a:srgbClr val="741B47"/>
      </a:accent3>
      <a:accent4>
        <a:srgbClr val="3C92D8"/>
      </a:accent4>
      <a:accent5>
        <a:srgbClr val="674EA7"/>
      </a:accent5>
      <a:accent6>
        <a:srgbClr val="A64D79"/>
      </a:accent6>
      <a:hlink>
        <a:srgbClr val="D2C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55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Aerospace</vt:lpstr>
      <vt:lpstr>Arial</vt:lpstr>
      <vt:lpstr>Raleway</vt:lpstr>
      <vt:lpstr>Titillium Web</vt:lpstr>
      <vt:lpstr>Space Vacation by Slidesgo</vt:lpstr>
      <vt:lpstr>The Astronauts</vt:lpstr>
      <vt:lpstr>01</vt:lpstr>
      <vt:lpstr>Our team</vt:lpstr>
      <vt:lpstr>Stages of development</vt:lpstr>
      <vt:lpstr>Used programs</vt:lpstr>
      <vt:lpstr>Let’s jump to our project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Astronauts</dc:title>
  <dc:creator>Вичо Д. Вичев</dc:creator>
  <cp:lastModifiedBy>Вичо Д. Вичев</cp:lastModifiedBy>
  <cp:revision>26</cp:revision>
  <dcterms:modified xsi:type="dcterms:W3CDTF">2022-12-11T14:09:33Z</dcterms:modified>
</cp:coreProperties>
</file>